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000 BC and find the Yellow River in the north of China and the Yangtze in the south. Millet was farmed along one and rice along the other. Which crop suits a warm, wet river valley?
https://chronoatlas.nl/?year=-5000&lat=32&lng=114&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889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7303723806528ba937174efb4d1a2d71.jpeg"/>
  <Relationship Id="rId3" Type="http://schemas.openxmlformats.org/officeDocument/2006/relationships/hyperlink" Target="https://chronoatlas.nl/classroom/lesson/farming-around-the-worl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arming-around-the-worl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4667894e3843ce9e38f0feaa7cbd0c2.jpeg"/>
  <Relationship Id="rId3" Type="http://schemas.openxmlformats.org/officeDocument/2006/relationships/hyperlink" Target="https://chronoatlas.nl/?year=-5000&amp;lat=32&amp;lng=114&amp;zoom=4.5" TargetMode="External"/>
  <Relationship Id="rId4" Type="http://schemas.openxmlformats.org/officeDocument/2006/relationships/hyperlink" Target="https://chronoatlas.nl/classroom/lesson/farming-around-the-worl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arming-around-the-worl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OLITHIC  ·  ABOUT 9000-250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ny cradles: farming begins around the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rming-around-the-worl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arming was not invented once. Rice in China, maize in Mexico, potatoes in the Andes, taro in New Guinea: students find the world's farming cradles on the map and discover where the food on their own plate first came fro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at least four regions where farming began on its ow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Match early crops to the regions where they were first farm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domestication means, using maize as the exampl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0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arming-around-the-worl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0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rivers of Chin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000 BC and find the Yellow River in the north of China and the Yangtze in the south. Millet was farmed along one and rice along the other. Which crop suits a warm, wet river valle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arming-around-the-worl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rming-around-the-worl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2026-10-31T18:50:51Z</dcterms:created>
  <dcterms:modified xsi:type="dcterms:W3CDTF">2026-10-31T18:50:51Z</dcterms:modified>
  <dc:title>Many cradles: farming begins around the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