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000. Find the Fatimid Caliphate. Where in North Africa did it begin, and how far east does it reach?
https://chronoatlas.nl/?year=1000&lat=30&lng=20&zoom=3.6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245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d8850f99ed330df186f2bc6a1262535d1.jpeg"/>
  <Relationship Id="rId3" Type="http://schemas.openxmlformats.org/officeDocument/2006/relationships/hyperlink" Target="https://chronoatlas.nl/classroom/lesson/fatimids-found-cairo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fatimids-found-cairo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962b3a84a81c719c19bdc6cb6f1d62602.jpeg"/>
  <Relationship Id="rId3" Type="http://schemas.openxmlformats.org/officeDocument/2006/relationships/hyperlink" Target="https://chronoatlas.nl/?year=1000&amp;lat=30&amp;lng=20&amp;zoom=3.6" TargetMode="External"/>
  <Relationship Id="rId4" Type="http://schemas.openxmlformats.org/officeDocument/2006/relationships/hyperlink" Target="https://chronoatlas.nl/classroom/lesson/fatimids-found-cairo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fatimids-found-cairo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FATIMID CALIPHATE  ·  909-1171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Fatimids found Cair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211  ·  Ages 12-15  ·  45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fatimids-found-cairo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A Shia dynasty from North Africa conquered Egypt and built a new capital: al-Qahira, Cairo. Students explore Fatimid Cairo, al-Azhar and the trade that made Egypt rich, in a world with three rival caliphs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Locate the Fatimid Caliphate and its rivals on the map in 1000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how and why the Fatimids founded Cairo and al-Azhar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y Egypt's position made it rich from trade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45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2-15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000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fatimids-found-cairo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000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From Ifriqiya to Egypt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000. Find the Fatimid Caliphate. Where in North Africa did it begin, and how far east does it reach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fatimids-found-cai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fatimids-found-cair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2026-10-31T00:58:02Z</dcterms:created>
  <dcterms:modified xsi:type="dcterms:W3CDTF">2026-10-31T00:58:02Z</dcterms:modified>
  <dc:title>The Fatimids found Cairo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