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0 BC. Trace the arc of hills from the Jordan valley north into Anatolia and down along the Zagros Mountains. Find the areas labeled as Neolithic farmers. Why did farming start in these hills and not in the deserts?
https://chronoatlas.nl/?year=-8000&lat=34&lng=4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d058ef22b193811bebc16cb46f4b281.jpeg"/>
  <Relationship Id="rId3" Type="http://schemas.openxmlformats.org/officeDocument/2006/relationships/hyperlink" Target="https://chronoatlas.nl/classroom/lesson/fertile-crescent-first-farm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ertile-crescent-first-farm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ac702fc0d4d994730aed3871119d3c92.jpeg"/>
  <Relationship Id="rId3" Type="http://schemas.openxmlformats.org/officeDocument/2006/relationships/hyperlink" Target="https://chronoatlas.nl/?year=-8000&amp;lat=34&amp;lng=41&amp;zoom=5" TargetMode="External"/>
  <Relationship Id="rId4" Type="http://schemas.openxmlformats.org/officeDocument/2006/relationships/hyperlink" Target="https://chronoatlas.nl/classroom/lesson/fertile-crescent-first-farm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ertile-crescent-first-farm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OLITHIC  ·  ABOUT 10,000-60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first farmers of the Fertile Crescen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ertile-crescent-first-farm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at, barley, lentils, sheep and goats: the first farmers of the Fertile Crescent changed how humans live. Students trace the arc of hills where farming began, follow it into Europe and South Asia, and weigh its gains and cost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Fertile Crescent and name its first crops and farm animal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farming changed the way people lived, for better and for wors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how farming spread from the Near East into Europ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8,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ertile-crescent-first-farm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8,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Fertile Crescen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0 BC. Trace the arc of hills from the Jordan valley north into Anatolia and down along the Zagros Mountains. Find the areas labeled as Neolithic farmers. Why did farming start in these hills and not in the desert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ertile-crescent-first-farm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ertile-crescent-first-farm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2026-10-31T04:27:01Z</dcterms:created>
  <dcterms:modified xsi:type="dcterms:W3CDTF">2026-10-31T04:27:01Z</dcterms:modified>
  <dc:title>The first farmers of the Fertile Crescent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