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95 on France. Find Clermont in the middle of the Kingdom of France. Urban II was himself a Frenchman. Why might he make his call here rather than in Rome?
https://chronoatlas.nl/?year=1095&lat=45.8&lng=3.1&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9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5402c66d73205eb750849df4ed206861.jpeg"/>
  <Relationship Id="rId3" Type="http://schemas.openxmlformats.org/officeDocument/2006/relationships/hyperlink" Target="https://chronoatlas.nl/classroom/lesson/first-crusade-1095"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irst-crusade-1095"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fac20d347c1df7a2a2114b29904583a2.jpeg"/>
  <Relationship Id="rId3" Type="http://schemas.openxmlformats.org/officeDocument/2006/relationships/hyperlink" Target="https://chronoatlas.nl/?year=1095&amp;lat=45.8&amp;lng=3.1&amp;zoom=6" TargetMode="External"/>
  <Relationship Id="rId4" Type="http://schemas.openxmlformats.org/officeDocument/2006/relationships/hyperlink" Target="https://chronoatlas.nl/classroom/lesson/first-crusade-1095"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irst-crusade-1095"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RUSADES  ·  1095-109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First Crusad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20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irst-crusade-109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095 Pope Urban II calls on western knights to march east. Students follow the First Crusade from Clermont to Constantinople and the Holy Land, look at it through the eyes of crusaders, Byzantines, Jews and Muslims, and discuss how it should be remember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Pope Urban II called the crusade and why so many people answer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route of the First Crusade on the map from France to Jerusale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crusade from at least two perspectives, including those of its victim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09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irst-crusade-1095]]></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09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all from Clermon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95 on France. Find Clermont in the middle of the Kingdom of France. Urban II was himself a Frenchman. Why might he make his call here rather than in Rom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irst-crusade-1095]]></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irst-crusade-1095]]></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2026-10-31T00:58:44Z</dcterms:created>
  <dcterms:modified xsi:type="dcterms:W3CDTF">2026-10-31T00:58:44Z</dcterms:modified>
  <dc:title>The First Crusade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