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300 BC. Find Carthage and its lands around the western Mediterranean, and the Roman Republic in Italy. Where do their worlds meet?
https://chronoatlas.nl/?year=-300&lat=38.5&lng=12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5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e843fc4c5c7301eb43869d216d1cd9a1.jpeg"/>
  <Relationship Id="rId3" Type="http://schemas.openxmlformats.org/officeDocument/2006/relationships/hyperlink" Target="https://chronoatlas.nl/classroom/lesson/first-punic-war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first-punic-war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cbb0fc9f69d6bed90d3ae946cb704952.jpeg"/>
  <Relationship Id="rId3" Type="http://schemas.openxmlformats.org/officeDocument/2006/relationships/hyperlink" Target="https://chronoatlas.nl/?year=-300&amp;lat=38.5&amp;lng=12&amp;zoom=5" TargetMode="External"/>
  <Relationship Id="rId4" Type="http://schemas.openxmlformats.org/officeDocument/2006/relationships/hyperlink" Target="https://chronoatlas.nl/classroom/lesson/first-punic-war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first-punic-war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OMAN REPUBLIC  ·  264-241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First Punic War: Rome takes to the s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92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first-punic-war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Rome had almost no navy when it went to war with Carthage, the great sea power of the west, over Sicily. Students find out how Rome built a fleet, survived disasters at sea and won its first provinc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Rome and Carthage went to war over Sicily in 264 BC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Rome built a navy and used the corvus boarding bridg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Carthage, Messana and the Aegates Islands, and state what Rome won in 241 BC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3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first-punic-war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3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powe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300 BC. Find Carthage and its lands around the western Mediterranean, and the Roman Republic in Italy. Where do their worlds mee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first-punic-w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first-punic-w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2026-10-31T00:57:56Z</dcterms:created>
  <dcterms:modified xsi:type="dcterms:W3CDTF">2026-10-31T00:57:56Z</dcterms:modified>
  <dc:title>The First Punic War: Rome takes to the sea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