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3200 BC and find Uruk on the Euphrates and Abydos on the Nile. Writing appeared in both places around this time. Did one copy the other? What do you think?
https://chronoatlas.nl/?year=-3200&lat=29&lng=38&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572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8400287fd27a9c4f38fa805928c78491.jpeg"/>
  <Relationship Id="rId3" Type="http://schemas.openxmlformats.org/officeDocument/2006/relationships/hyperlink" Target="https://chronoatlas.nl/classroom/lesson/first-writing-system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first-writing-system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37f94fc717b487a21cb63e85b501bc92.jpeg"/>
  <Relationship Id="rId3" Type="http://schemas.openxmlformats.org/officeDocument/2006/relationships/hyperlink" Target="https://chronoatlas.nl/?year=-3200&amp;lat=29&amp;lng=38&amp;zoom=4" TargetMode="External"/>
  <Relationship Id="rId4" Type="http://schemas.openxmlformats.org/officeDocument/2006/relationships/hyperlink" Target="https://chronoatlas.nl/classroom/lesson/first-writing-system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first-writing-system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FIRST WRITING SYSTEMS  ·  ABOUT 3400-105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How the world learned to writ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4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irst-writing-syste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Wedges in clay, pictures on temple walls, cracks in oracle bones and, finally, a short list of letters. Students compare the first writing systems, find out which ones we still cannot read, and trace their own alphabet back to the Bronze Ag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where the first writing systems appeared and roughly whe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scripts that use pictures, syllables and letter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the alphabet from Sinai and the Phoenician coast to the letters we use today.]]></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3,2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first-writing-system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3,2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Writing's birthplace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3200 BC and find Uruk on the Euphrates and Abydos on the Nile. Writing appeared in both places around this time. Did one copy the other? What do you think?]]></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first-writing-system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irst-writing-system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2026-10-30T22:30:53Z</dcterms:created>
  <dcterms:modified xsi:type="dcterms:W3CDTF">2026-10-30T22:30:53Z</dcterms:modified>
  <dc:title>How the world learned to write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