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20 and turn on Cities. Find Nanjing and Beijing and compare their dots. Why would an emperor move his capital about 900 km north, closer to the Mongols?
https://chronoatlas.nl/?year=1420&lat=36&lng=117.5&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5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5eeace7164e51a6aa530be0f330d9d81.jpeg"/>
  <Relationship Id="rId3" Type="http://schemas.openxmlformats.org/officeDocument/2006/relationships/hyperlink" Target="https://chronoatlas.nl/classroom/lesson/forbidden-city-beijing"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orbidden-city-beijing"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0cfc7f793068c35d1605acf62e83bd2.jpeg"/>
  <Relationship Id="rId3" Type="http://schemas.openxmlformats.org/officeDocument/2006/relationships/hyperlink" Target="https://chronoatlas.nl/?year=1420&amp;lat=36&amp;lng=117.5&amp;zoom=4.5" TargetMode="External"/>
  <Relationship Id="rId4" Type="http://schemas.openxmlformats.org/officeDocument/2006/relationships/hyperlink" Target="https://chronoatlas.nl/classroom/lesson/forbidden-city-beijing"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orbidden-city-beiji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ING DYNASTY  ·  1402-142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Forbidden City: Beijing becomes the capital]]></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83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orbidden-city-beij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Yongle emperor moved the Ming capital north to Beijing and built the Forbidden City at its heart. Students explore why an emperor would put his capital close to the frontier, and how the Grand Canal kept it f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Yongle emperor moved the Ming capital from Nanjing to Beijing.]]></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plan and purpose of the Forbidden Cit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Grand Canal kept the new capital suppli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42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orbidden-city-beijing]]></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42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capital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20 and turn on Cities. Find Nanjing and Beijing and compare their dots. Why would an emperor move his capital about 900 km north, closer to the Mongol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orbidden-city-beijing]]></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orbidden-city-beijing]]></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2026-10-30T23:18:35Z</dcterms:created>
  <dcterms:modified xsi:type="dcterms:W3CDTF">2026-10-30T23:18:35Z</dcterms:modified>
  <dc:title>The Forbidden City: Beijing becomes the capital</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