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490 and zoom in on the coast of East Africa, from Mogadishu down to Sofala. Swahili towns here traded with Arabia, Persia and India. Why would a coast facing the Indian Ocean grow rich?
https://chronoatlas.nl/?year=1490&lat=-6&lng=42&zoom=4.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882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fb84088b86d28f2469db0c1dba68f191.jpeg"/>
  <Relationship Id="rId3" Type="http://schemas.openxmlformats.org/officeDocument/2006/relationships/hyperlink" Target="https://chronoatlas.nl/classroom/lesson/fort-jesus-swahili-coast"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fort-jesus-swahili-coast"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795381cb36445ff1fa13a0d41b85b242.jpeg"/>
  <Relationship Id="rId3" Type="http://schemas.openxmlformats.org/officeDocument/2006/relationships/hyperlink" Target="https://chronoatlas.nl/?year=1490&amp;lat=-6&amp;lng=42&amp;zoom=4.2" TargetMode="External"/>
  <Relationship Id="rId4" Type="http://schemas.openxmlformats.org/officeDocument/2006/relationships/hyperlink" Target="https://chronoatlas.nl/classroom/lesson/fort-jesus-swahili-coast"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fort-jesus-swahili-coas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PORTUGUESE EMPIRE  ·  1498-1698]]></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Fort Jesus and the Swahili coast]]></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88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fort-jesus-swahili-coas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fter Vasco da Gama, Portugal tries to control the old trading cities of the East African coast. Students follow the struggle from Malindi and Mombasa to Mozambique Island, and see how Swahili towns, Omani sailors and Portuguese soldiers fought over the coast for two centurie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Portugal wanted bases on the East African coast.]]></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Malindi, Mombasa, Mozambique Island and Sofala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Swahili towns and Oman responded to Portuguese power.]]></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49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fort-jesus-swahili-coast]]></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49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Old trading citie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490 and zoom in on the coast of East Africa, from Mogadishu down to Sofala. Swahili towns here traded with Arabia, Persia and India. Why would a coast facing the Indian Ocean grow rich?]]></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fort-jesus-swahili-coast]]></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fort-jesus-swahili-coast]]></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2026-10-31T04:55:53Z</dcterms:created>
  <dcterms:modified xsi:type="dcterms:W3CDTF">2026-10-31T04:55:53Z</dcterms:modified>
  <dc:title>Fort Jesus and the Swahili coast</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