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753 BC. Turn on Historical Events and find the Political Events marker for the founding of Rome. Rome lies about 25 km from the sea, on the river Tiber. Why might a spot inland, by a river, be safer than the coast?
https://chronoatlas.nl/?year=-753&lat=41.9&lng=12.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efc3d233a31c1b4b7cdf83e458cdc391.jpeg"/>
  <Relationship Id="rId3" Type="http://schemas.openxmlformats.org/officeDocument/2006/relationships/hyperlink" Target="https://chronoatlas.nl/classroom/lesson/founding-of-rome-romulus-and-remu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ounding-of-rome-romulus-and-remu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3a2de0c2689fdfb9c971aa17c24643d2.jpeg"/>
  <Relationship Id="rId3" Type="http://schemas.openxmlformats.org/officeDocument/2006/relationships/hyperlink" Target="https://chronoatlas.nl/?year=-753&amp;lat=41.9&amp;lng=12.6&amp;zoom=7" TargetMode="External"/>
  <Relationship Id="rId4" Type="http://schemas.openxmlformats.org/officeDocument/2006/relationships/hyperlink" Target="https://chronoatlas.nl/classroom/lesson/founding-of-rome-romulus-and-remu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ounding-of-rome-romulus-and-remu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ARLY ROME  ·  753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omulus and Remus: how Rome bega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nding-of-rome-romulus-and-rem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ins, a she-wolf and a quarrel on the Palatine Hill: Rome's founding legend is famous. Students compare the story with what archaeologists have found, and ask why the Romans told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Retell the legend of Romulus and Remus and the traditional founding date of 753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ifference between a legend and evidence found by archaeologist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reasons why the site of Rome, on the river Tiber, was a good place for a settlemen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753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ounding-of-rome-romulus-and-remu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753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Rome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753 BC. Turn on Historical Events and find the Political Events marker for the founding of Rome. Rome lies about 25 km from the sea, on the river Tiber. Why might a spot inland, by a river, be safer than the co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ounding-of-rome-romulus-and-remu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nding-of-rome-romulus-and-remu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2026-10-31T04:55:55Z</dcterms:created>
  <dcterms:modified xsi:type="dcterms:W3CDTF">2026-10-31T04:55:55Z</dcterms:modified>
  <dc:title>Romulus and Remus: how Rome began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