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45 and zoom out to see the whole world. Ask the atlas: "Which countries founded the United Nations in 1945?" Which large parts of the world had no seat of their own?
https://chronoatlas.nl/?year=1945&lat=20&lng=0&zoom=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3616bdcaad8c3d2e50ff4114d3eef21.jpeg"/>
  <Relationship Id="rId3" Type="http://schemas.openxmlformats.org/officeDocument/2006/relationships/hyperlink" Target="https://chronoatlas.nl/classroom/lesson/founding-united-natio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ounding-united-natio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74fdcb7de79de7a779d17bd6236987d2.jpeg"/>
  <Relationship Id="rId3" Type="http://schemas.openxmlformats.org/officeDocument/2006/relationships/hyperlink" Target="https://chronoatlas.nl/?year=1945&amp;lat=20&amp;lng=0&amp;zoom=2" TargetMode="External"/>
  <Relationship Id="rId4" Type="http://schemas.openxmlformats.org/officeDocument/2006/relationships/hyperlink" Target="https://chronoatlas.nl/classroom/lesson/founding-united-natio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ounding-united-natio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STWAR WORLD  ·  1945-194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45: the founding of the United Natio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2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unding-united-na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fore the Second World War had even ended, delegates from 50 countries met in San Francisco to found the United Nations. Students locate the UN's main cities, test how the Security Council works and read the Universal Declaration of Human Rights of 1948.]]></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Allies created the United Nations in 194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Security Council works, including the veto of the five permanent memb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Universal Declaration of Human Rights of 1948 promis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ounding-united-natio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world at w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45 and zoom out to see the whole world. Ask the atlas: "Which countries founded the United Nations in 1945?" Which large parts of the world had no seat of their ow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ounding-united-natio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unding-united-natio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2026-10-31T02:04:13Z</dcterms:created>
  <dcterms:modified xsi:type="dcterms:W3CDTF">2026-10-31T02:04:13Z</dcterms:modified>
  <dc:title>1945: the founding of the United Nations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