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200 and find Venice at the top of the Adriatic. Follow the coast south to Zara and on to the Aegean. Why did the crusaders need Venice?
https://chronoatlas.nl/?year=1200&lat=43&lng=16&zoom=4.8]]></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526953"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2f2e6e4424515285888fa1de00157d991.jpeg"/>
  <Relationship Id="rId3" Type="http://schemas.openxmlformats.org/officeDocument/2006/relationships/hyperlink" Target="https://chronoatlas.nl/classroom/lesson/fourth-crusade-1204"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fourth-crusade-1204"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aa7b306995e8dac282ecbdd2369c96732.jpeg"/>
  <Relationship Id="rId3" Type="http://schemas.openxmlformats.org/officeDocument/2006/relationships/hyperlink" Target="https://chronoatlas.nl/?year=1200&amp;lat=43&amp;lng=16&amp;zoom=4.8" TargetMode="External"/>
  <Relationship Id="rId4" Type="http://schemas.openxmlformats.org/officeDocument/2006/relationships/hyperlink" Target="https://chronoatlas.nl/classroom/lesson/fourth-crusade-1204"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fourth-crusade-1204"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CRUSADES  ·  1202-126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1204: the crusade that sacked Constantinople]]></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34  ·  Ages 13-16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rth-crusade-1204]]></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crusade meant for Egypt ends with crusaders looting the greatest Christian city in the world. Students trace the money, the ships and the decisions that led the Fourth Crusade to Constantinople in 1204, and follow the Byzantine states that fought back.]]></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step by step how a crusade aimed at Egypt ended up attacking Constantinople.]]></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Describe the role of Venice and its doge, Enrico Dandolo.]]></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Locate the Byzantine successor states and explain how Constantinople was recovered in 1261.]]></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3-16]]></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200]]></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fourth-crusade-1204]]></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200]]></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Venice and its sea]]></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200 and find Venice at the top of the Adriatic. Follow the coast south to Zara and on to the Aegean. Why did the crusaders need Venic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fourth-crusade-1204]]></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fourth-crusade-1204]]></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12">
  <a:themeElements>
    <a:clrScheme name="Theme1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2">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2026-11-01T05:24:40Z</dcterms:created>
  <dcterms:modified xsi:type="dcterms:W3CDTF">2026-11-01T05:24:40Z</dcterms:modified>
  <dc:title>1204: the crusade that sacked Constantinople</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