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740 and find Brandenburg around Berlin and the separate duchy of Prussia further east. Are the king's lands joined together? Then find Silesia on the upper Oder, still ruled from Vienna.
https://chronoatlas.nl/?year=1740&lat=53&lng=17&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11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60574b5e7d843dfac2db065a01a4dc51.jpeg"/>
  <Relationship Id="rId3" Type="http://schemas.openxmlformats.org/officeDocument/2006/relationships/hyperlink" Target="https://chronoatlas.nl/classroom/lesson/frederick-the-great-prussia"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frederick-the-great-prussia"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e973e55f285e3c7f0114c3f0a5943e7d2.jpeg"/>
  <Relationship Id="rId3" Type="http://schemas.openxmlformats.org/officeDocument/2006/relationships/hyperlink" Target="https://chronoatlas.nl/?year=1740&amp;lat=53&amp;lng=17&amp;zoom=5" TargetMode="External"/>
  <Relationship Id="rId4" Type="http://schemas.openxmlformats.org/officeDocument/2006/relationships/hyperlink" Target="https://chronoatlas.nl/classroom/lesson/frederick-the-great-prussia"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frederick-the-great-prussia"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KINGDOM OF PRUSSIA  ·  1740-1786]]></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Frederick the Great and the rise of Prussia]]></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81  ·  Ages 13-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frederick-the-great-prussi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 young king who loves flute music and French books seizes Silesia and turns Prussia into a great power. Students follow Frederick from Potsdam to the battlefields, and weigh the "enlightened" ruler against the man who started war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Frederick the Great made Prussia a great power.]]></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Berlin, Potsdam and Silesia and explain why Silesia mattere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Judge whether Frederick deserves to be called an "enlightened" ruler.]]></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74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frederick-the-great-prussia]]></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74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Scattered land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740 and find Brandenburg around Berlin and the separate duchy of Prussia further east. Are the king's lands joined together? Then find Silesia on the upper Oder, still ruled from Vienna.]]></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frederick-the-great-prussia]]></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frederick-the-great-prussia]]></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2026-10-31T04:27:25Z</dcterms:created>
  <dcterms:modified xsi:type="dcterms:W3CDTF">2026-10-31T04:27:25Z</dcterms:modified>
  <dc:title>Frederick the Great and the rise of Prussia</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