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92 and turn on Historical Events. Find the battle of Valmy. How far is it from Paris, and why was an enemy army there so dangerous for the Revolution?
https://chronoatlas.nl/?year=1792&lat=48.8&lng=3.8&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a3c16de0558095116f7d9ad099c64f51.jpeg"/>
  <Relationship Id="rId3" Type="http://schemas.openxmlformats.org/officeDocument/2006/relationships/hyperlink" Target="https://chronoatlas.nl/classroom/lesson/french-republic-and-terro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rench-republic-and-terro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c1c66dc4c44c0c8e7f22c14d5ce63242.jpeg"/>
  <Relationship Id="rId3" Type="http://schemas.openxmlformats.org/officeDocument/2006/relationships/hyperlink" Target="https://chronoatlas.nl/?year=1792&amp;lat=48.8&amp;lng=3.8&amp;zoom=6" TargetMode="External"/>
  <Relationship Id="rId4" Type="http://schemas.openxmlformats.org/officeDocument/2006/relationships/hyperlink" Target="https://chronoatlas.nl/classroom/lesson/french-republic-and-terro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rench-republic-and-terr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FRENCH REVOLUTION  ·  1792-179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Republic and the Terro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9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rench-republic-and-terr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t war with half of Europe, revolutionary France abolishes its monarchy, executes its king and turns to terror against its own citizens. Students trace how fear, war and big ideas pushed the Revolution to extrem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war with Austria and Prussia made the Revolution more radical after 179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Terror was, who led it and how it ended in July 1794.]]></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whether a government can defend freedom by taking freedoms aw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9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rench-republic-and-terro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9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ountry at w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92 and turn on Historical Events. Find the battle of Valmy. How far is it from Paris, and why was an enemy army there so dangerous for the Revolutio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rench-republic-and-terro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rench-republic-and-terro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2026-10-31T04:26:51Z</dcterms:created>
  <dcterms:modified xsi:type="dcterms:W3CDTF">2026-10-31T04:26:51Z</dcterms:modified>
  <dc:title>The Republic and the Terror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