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789 and zoom in on France. Find Paris. The king lived at Versailles, about 20 km to the south-west. Which states border France to the north and east?
https://chronoatlas.nl/?year=1789&lat=47.5&lng=3&zoom=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33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a9075b2f139aac9f2d497a5ddcc9c7a1.jpeg"/>
  <Relationship Id="rId3" Type="http://schemas.openxmlformats.org/officeDocument/2006/relationships/hyperlink" Target="https://chronoatlas.nl/classroom/lesson/french-revolution-1789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french-revolution-1789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9b71632c82f335e1b833ab4c37080fae2.jpeg"/>
  <Relationship Id="rId3" Type="http://schemas.openxmlformats.org/officeDocument/2006/relationships/hyperlink" Target="https://chronoatlas.nl/?year=1789&amp;lat=47.5&amp;lng=3&amp;zoom=5" TargetMode="External"/>
  <Relationship Id="rId4" Type="http://schemas.openxmlformats.org/officeDocument/2006/relationships/hyperlink" Target="https://chronoatlas.nl/classroom/lesson/french-revolution-1789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french-revolution-1789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FRENCH REVOLUTION  ·  1789-1791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789: France in revolu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96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french-revolution-178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A bankrupt king calls an old assembly, and within months Paris storms the Bastille and a National Assembly declares the rights of man. Students explore how a money crisis turned into a revolutio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debts of the French crown led to the meeting of the Estates-General in 1789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Put the main events of 1789 in order: Estates-General, Tennis Court Oath, Bastille, Declaration of the Rights of Man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Judge who gained from the new rights of 1789 and who was still left out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789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french-revolution-1789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789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France in 1789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789 and zoom in on France. Find Paris. The king lived at Versailles, about 20 km to the south-west. Which states border France to the north and eas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french-revolution-1789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french-revolution-1789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2026-10-31T03:24:40Z</dcterms:created>
  <dcterms:modified xsi:type="dcterms:W3CDTF">2026-10-31T03:24:40Z</dcterms:modified>
  <dc:title>1789: France in revolution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