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562 and zoom in on France. Find Paris, the Catholic capital, and La Rochelle on the Atlantic coast, a Huguenot stronghold. Why would a port be useful to a religious minority?
https://chronoatlas.nl/?year=1562&lat=47&lng=1&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8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96488534d23611041318e534c4a00c61.jpeg"/>
  <Relationship Id="rId3" Type="http://schemas.openxmlformats.org/officeDocument/2006/relationships/hyperlink" Target="https://chronoatlas.nl/classroom/lesson/french-wars-of-religion"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rench-wars-of-religion"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fcb098385fc373a28c07bcdad61b8252.jpeg"/>
  <Relationship Id="rId3" Type="http://schemas.openxmlformats.org/officeDocument/2006/relationships/hyperlink" Target="https://chronoatlas.nl/?year=1562&amp;lat=47&amp;lng=1&amp;zoom=5.5" TargetMode="External"/>
  <Relationship Id="rId4" Type="http://schemas.openxmlformats.org/officeDocument/2006/relationships/hyperlink" Target="https://chronoatlas.nl/classroom/lesson/french-wars-of-religion"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rench-wars-of-religio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EFORMATION FRANCE  ·  1562-159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French Wars of Religio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37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rench-wars-of-relig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or 36 years Catholics and Protestant Huguenots fight over France. Students follow the wars from Paris to La Rochelle and Nantes and judge the Edict of Nantes, which allowed two faiths in one kingdo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Catholics and Huguenots went to war in Fra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aris, La Rochelle and Nantes and explain their ro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the Edict of Nantes allowed and why it was a compromis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62]]></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rench-wars-of-religion]]></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62]]></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One kingdom, two faith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562 and zoom in on France. Find Paris, the Catholic capital, and La Rochelle on the Atlantic coast, a Huguenot stronghold. Why would a port be useful to a religious minori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rench-wars-of-religion]]></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rench-wars-of-religion]]></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2026-10-31T04:56:42Z</dcterms:created>
  <dcterms:modified xsi:type="dcterms:W3CDTF">2026-10-31T04:56:42Z</dcterms:modified>
  <dc:title>The French Wars of Religion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