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500. Find Funan and Champa. Which great river flows through Funan to the sea?
https://chronoatlas.nl/?year=500&lat=12.5&lng=10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d2bd1dfa2742f68f135cd5dadb2463f1.jpeg"/>
  <Relationship Id="rId3" Type="http://schemas.openxmlformats.org/officeDocument/2006/relationships/hyperlink" Target="https://chronoatlas.nl/classroom/lesson/funan-early-southeast-as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unan-early-southeast-as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cf22ff25b99ebefa61b969cdf1bf75a2.jpeg"/>
  <Relationship Id="rId3" Type="http://schemas.openxmlformats.org/officeDocument/2006/relationships/hyperlink" Target="https://chronoatlas.nl/?year=500&amp;lat=12.5&amp;lng=105&amp;zoom=5" TargetMode="External"/>
  <Relationship Id="rId4" Type="http://schemas.openxmlformats.org/officeDocument/2006/relationships/hyperlink" Target="https://chronoatlas.nl/classroom/lesson/funan-early-southeast-as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unan-early-southeast-as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FUNAN AND CHAMPA  ·  C. 100-550 AD]]></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Funan and the first kingdoms of Southeast As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51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unan-early-southeast-as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Halfway between India and China, the kingdom of Funan grew rich from ships, canals and markets in the Mekong delta. Its rulers adopted Sanskrit and Indian gods by their own choice. Students explore a port where a Roman medallion, Indian beads and Chinese mirrors lay side by si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Funan, Champa and the port of Oc Eo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Funan grew rich from the sea trade between India and Chin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Indian religions and writing were adopted in early Southeast Asia, and by whose choi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unan-early-southeast-as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Kingdoms of the Mekong]]></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500. Find Funan and Champa. Which great river flows through Funan to the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unan-early-southeast-as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unan-early-southeast-as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2026-10-30T22:13:28Z</dcterms:created>
  <dcterms:modified xsi:type="dcterms:W3CDTF">2026-10-30T22:13:28Z</dcterms:modified>
  <dc:title>Funan and the first kingdoms of Southeast Asia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