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14 and find the Ottoman Empire. Follow the sea route from the Mediterranean through the Dardanelles to Constantinople and the Black Sea. Which ally could Britain and France reach this way?
https://chronoatlas.nl/?year=1914&lat=40.5&lng=27.5&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435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2b439e9a1b1cd1e959ab7b3de1e601c1.jpeg"/>
  <Relationship Id="rId3" Type="http://schemas.openxmlformats.org/officeDocument/2006/relationships/hyperlink" Target="https://chronoatlas.nl/classroom/lesson/gallipoli-1915"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gallipoli-1915"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02285c30fb01f7bd9faf5f250ef31f2.jpeg"/>
  <Relationship Id="rId3" Type="http://schemas.openxmlformats.org/officeDocument/2006/relationships/hyperlink" Target="https://chronoatlas.nl/?year=1914&amp;lat=40.5&amp;lng=27.5&amp;zoom=6" TargetMode="External"/>
  <Relationship Id="rId4" Type="http://schemas.openxmlformats.org/officeDocument/2006/relationships/hyperlink" Target="https://chronoatlas.nl/classroom/lesson/gallipoli-1915"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gallipoli-1915"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FIRST WORLD WAR  ·  1915-1916]]></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Gallipoli 1915: the battle for the strait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61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allipoli-19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915 Britain and France tried to force the Dardanelles and knock the Ottoman Empire out of the war. Eight months later they gave up. Students see why the narrow straits mattered and why Turkey, Australia and New Zealand still remember Gallipoli.]]></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Allies wanted to control the Dardanelles in 1915.]]></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Gallipoli peninsula, the Dardanelles and Constantinople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how Turkey, Australia and New Zealand remember Gallipoli toda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14]]></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gallipoli-1915]]></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14]]></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strait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14 and find the Ottoman Empire. Follow the sea route from the Mediterranean through the Dardanelles to Constantinople and the Black Sea. Which ally could Britain and France reach this way?]]></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gallipoli-1915]]></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allipoli-1915]]></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2026-10-31T09:14:46Z</dcterms:created>
  <dcterms:modified xsi:type="dcterms:W3CDTF">2026-10-31T09:14:46Z</dcterms:modified>
  <dc:title>Gallipoli 1915: the battle for the straits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