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0 and find the British Raj. How big is it compared with Britain? Find Delhi, Bombay (Mumbai) and Ahmedabad.
https://chronoatlas.nl/?year=1930&lat=22&lng=7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04db2e927470be581220eaa66fd894c1.jpeg"/>
  <Relationship Id="rId3" Type="http://schemas.openxmlformats.org/officeDocument/2006/relationships/hyperlink" Target="https://chronoatlas.nl/classroom/lesson/gandhi-salt-march"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andhi-salt-march"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e1779f6a7f84bfb81e04d97eebf19472.jpeg"/>
  <Relationship Id="rId3" Type="http://schemas.openxmlformats.org/officeDocument/2006/relationships/hyperlink" Target="https://chronoatlas.nl/?year=1930&amp;lat=22&amp;lng=78&amp;zoom=4" TargetMode="External"/>
  <Relationship Id="rId4" Type="http://schemas.openxmlformats.org/officeDocument/2006/relationships/hyperlink" Target="https://chronoatlas.nl/classroom/lesson/gandhi-salt-march"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andhi-salt-march"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DIAN INDEPENDENCE  ·  1930-193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andhi and the Salt March]]></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71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andhi-salt-mar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March 1930 Mohandas Gandhi set out to walk about 385 km to the sea to make salt, which British law forbade. Millions followed his example. Students trace the march on the map and explore how nonviolent protest challenged an empir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Gandhi chose salt as the symbol of protest in 193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 of the Salt March on the map from Ahmedabad to Dandi.]]></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nonviolent civil disobedience is and why it work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andhi-salt-march]]></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ritish Indi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0 and find the British Raj. How big is it compared with Britain? Find Delhi, Bombay (Mumbai) and Ahmedaba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andhi-salt-march]]></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andhi-salt-march]]></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2026-10-31T05:21:45Z</dcterms:created>
  <dcterms:modified xsi:type="dcterms:W3CDTF">2026-10-31T05:21:45Z</dcterms:modified>
  <dc:title>Gandhi and the Salt March</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