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400 BC and look at northern Italy and the lands beyond the Alps. Find Celtic peoples such as the Boii. How far are they from Rome?
https://chronoatlas.nl/?year=-400&lat=44.5&lng=11&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35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fc086f26be7bce9c97933a6cca3cc4b1.jpeg"/>
  <Relationship Id="rId3" Type="http://schemas.openxmlformats.org/officeDocument/2006/relationships/hyperlink" Target="https://chronoatlas.nl/classroom/lesson/gauls-sack-rom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gauls-sack-rom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56d946352f6fd29d7965a7af52528e2.jpeg"/>
  <Relationship Id="rId3" Type="http://schemas.openxmlformats.org/officeDocument/2006/relationships/hyperlink" Target="https://chronoatlas.nl/?year=-400&amp;lat=44.5&amp;lng=11&amp;zoom=5" TargetMode="External"/>
  <Relationship Id="rId4" Type="http://schemas.openxmlformats.org/officeDocument/2006/relationships/hyperlink" Target="https://chronoatlas.nl/classroom/lesson/gauls-sack-rom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gauls-sack-rom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OMAN REPUBLIC  ·  39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390 BC: the Gauls sack Rom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78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auls-sack-rom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 Celtic army crushes the Romans at the river Allia and sacks Rome itself. Students separate legend from evidence, and see how the disaster made Rome build a stone wall and rethink its defens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what happened at the Allia and in Rome around 390 BC.]]></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lands of the Celtic peoples in northern Italy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Separate the facts of the sack from the legends Romans told about it, such as the sacred gees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4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gauls-sack-rom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4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Celts in Ital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400 BC and look at northern Italy and the lands beyond the Alps. Find Celtic peoples such as the Boii. How far are they from Rom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gauls-sack-rom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auls-sack-rom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2026-10-31T03:24:42Z</dcterms:created>
  <dcterms:modified xsi:type="dcterms:W3CDTF">2026-10-31T03:24:42Z</dcterms:modified>
  <dc:title>390 BC: the Gauls sack Rome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