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06 and zoom in on the grasslands of the steppe. Turn on Historical Events and find the marker for 1206. What did herders on horseback have that settled farmers did not?
https://chronoatlas.nl/?year=1206&lat=47&lng=105&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6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064dccab4d8b88bd4d100cd89d361b1.jpeg"/>
  <Relationship Id="rId3" Type="http://schemas.openxmlformats.org/officeDocument/2006/relationships/hyperlink" Target="https://chronoatlas.nl/classroom/lesson/genghis-khan-unites-the-stepp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enghis-khan-unites-the-stepp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be836ffd86f9100c9347ba83e84c83c2.jpeg"/>
  <Relationship Id="rId3" Type="http://schemas.openxmlformats.org/officeDocument/2006/relationships/hyperlink" Target="https://chronoatlas.nl/?year=1206&amp;lat=47&amp;lng=105&amp;zoom=4.5" TargetMode="External"/>
  <Relationship Id="rId4" Type="http://schemas.openxmlformats.org/officeDocument/2006/relationships/hyperlink" Target="https://chronoatlas.nl/classroom/lesson/genghis-khan-unites-the-stepp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enghis-khan-unites-the-stepp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ONGOL EMPIRE  ·  1162-122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enghis Khan unites the stepp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45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enghis-khan-unites-the-stepp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boy from a broken family on the Mongolian steppe became Genghis Khan, ruler of all the Mongols, in 1206. Students follow his rise on the map, look at how he built an army unlike any other, and weigh how different peoples remember him.]]></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emujin united the Mongol tribes and became Genghis Khan in 1206.]]></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wo reasons for the success of the Mongol arm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cuss how Genghis Khan is judged by the different peoples his armies reach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06]]></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enghis-khan-unites-the-stepp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06]]></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land of trib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06 and zoom in on the grasslands of the steppe. Turn on Historical Events and find the marker for 1206. What did herders on horseback have that settled farmers did no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enghis-khan-unites-the-stepp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enghis-khan-unites-the-stepp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2026-10-31T04:53:25Z</dcterms:created>
  <dcterms:modified xsi:type="dcterms:W3CDTF">2026-10-31T04:53:25Z</dcterms:modified>
  <dc:title>Genghis Khan unites the steppe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