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525 and zoom in on south-west Germany, between the Black Forest and Lake Constance. Find Memmingen. Which empire are these villages part of?
https://chronoatlas.nl/?year=1525&lat=48&lng=9.5&zoom=6.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23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bdfebd5b41c884f445da4eb72bf0080f1.jpeg"/>
  <Relationship Id="rId3" Type="http://schemas.openxmlformats.org/officeDocument/2006/relationships/hyperlink" Target="https://chronoatlas.nl/classroom/lesson/german-peasants-war-1525"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german-peasants-war-1525"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05406a0aabcf1c293ac81e8cac13f95e2.jpeg"/>
  <Relationship Id="rId3" Type="http://schemas.openxmlformats.org/officeDocument/2006/relationships/hyperlink" Target="https://chronoatlas.nl/?year=1525&amp;lat=48&amp;lng=9.5&amp;zoom=6.5" TargetMode="External"/>
  <Relationship Id="rId4" Type="http://schemas.openxmlformats.org/officeDocument/2006/relationships/hyperlink" Target="https://chronoatlas.nl/classroom/lesson/german-peasants-war-1525"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german-peasants-war-1525"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REFORMATION  ·  1524-1525]]></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German Peasants' War of 1525]]></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19  ·  Ages 13-16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german-peasants-war-15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spired partly by Reformation ideas, peasants across southern and central Germany demand an end to serfdom. Students read their Twelve Articles, follow the rising on the map and discuss why Luther turned against them.]]></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Name three demands from the peasants' Twelve Articles of 1525.]]></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main areas of the rising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Luther and the princes turned against the peasant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525]]></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german-peasants-war-1525]]></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525]]></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Where it began]]></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525 and zoom in on south-west Germany, between the Black Forest and Lake Constance. Find Memmingen. Which empire are these villages part of?]]></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german-peasants-war-1525]]></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german-peasants-war-1525]]></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2026-10-31T04:29:17Z</dcterms:created>
  <dcterms:modified xsi:type="dcterms:W3CDTF">2026-10-31T04:29:17Z</dcterms:modified>
  <dc:title>The German Peasants' War of 1525</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