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848 and zoom in on the German lands. Count as many states as you can. Which two big powers competed to lead them?
https://chronoatlas.nl/?year=1848&lat=51&lng=11&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aa90126539c05f132118b33e868673b1.jpeg"/>
  <Relationship Id="rId3" Type="http://schemas.openxmlformats.org/officeDocument/2006/relationships/hyperlink" Target="https://chronoatlas.nl/classroom/lesson/german-unification-bismarck"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erman-unification-bismarck"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76ebeb58837649e1482306b186c79de2.jpeg"/>
  <Relationship Id="rId3" Type="http://schemas.openxmlformats.org/officeDocument/2006/relationships/hyperlink" Target="https://chronoatlas.nl/?year=1848&amp;lat=51&amp;lng=11&amp;zoom=5" TargetMode="External"/>
  <Relationship Id="rId4" Type="http://schemas.openxmlformats.org/officeDocument/2006/relationships/hyperlink" Target="https://chronoatlas.nl/classroom/lesson/german-unification-bismarck"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erman-unification-bismarck"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GERMAN UNIFICATION  ·  1862-187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Bismarck and the making of Germany]]></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25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erman-unification-bismarc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rough three short wars in seven years, Prussia's Otto von Bismarck turns dozens of German states into one empire, proclaimed in the palace of the French kings. Students follow "blood and iron" on the map and ask whose Germany it wa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Prussia united Germany through the wars of 1864, 1866 and 1870-1871.]]></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Bismarck's methods and what he meant by "blood and iron".]]></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the results of the Franco-Prussian War for France and Germany.]]></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84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erman-unification-bismarck]]></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84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Many Germanie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848 and zoom in on the German lands. Count as many states as you can. Which two big powers competed to lead them?]]></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erman-unification-bismarck]]></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erman-unification-bismarck]]></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2026-10-31T03:24:29Z</dcterms:created>
  <dcterms:modified xsi:type="dcterms:W3CDTF">2026-10-31T03:24:29Z</dcterms:modified>
  <dc:title>Bismarck and the making of Germany</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