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000 and find the label Ghana in the dry Sahel north of the Senegal and Niger rivers. Then drag the slider to 2000: the modern country of Ghana appears far to the south-east. Why might it have taken the old name?
https://chronoatlas.nl/?year=1000&lat=15.5&lng=-8.5&zoom=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1872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1db0ed9d69abc2a6b534eea780545111.jpeg"/>
  <Relationship Id="rId3" Type="http://schemas.openxmlformats.org/officeDocument/2006/relationships/hyperlink" Target="https://chronoatlas.nl/classroom/lesson/ghana-empire-wagadu"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ghana-empire-wagadu"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ea64ff8540566f6c917585d2b05857f2.jpeg"/>
  <Relationship Id="rId3" Type="http://schemas.openxmlformats.org/officeDocument/2006/relationships/hyperlink" Target="https://chronoatlas.nl/?year=1000&amp;lat=15.5&amp;lng=-8.5&amp;zoom=5" TargetMode="External"/>
  <Relationship Id="rId4" Type="http://schemas.openxmlformats.org/officeDocument/2006/relationships/hyperlink" Target="https://chronoatlas.nl/classroom/lesson/ghana-empire-wagadu"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ghana-empire-wagadu"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GHANA EMPIRE  ·  ABOUT 700-1200]]></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Ghana Empire: land of gold]]></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212  ·  Ages 11-14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ghana-empire-wagadu]]></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Long before the modern country of Ghana, an empire called Wagadu grew rich at the southern end of the Saharan trade. Students read what an Arab geographer wrote in 1068 and learn how a king controlled gold he did not mine.]]></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the Ghana Empire and explain why it is not in the same place as the modern country of Ghana.]]></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the king of Ghana grew rich by taxing trade and controlling gold nugget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Judge the value and limits of al-Bakri's description as a historical source.]]></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00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ghana-empire-wagadu]]></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00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Where Ghana really wa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000 and find the label Ghana in the dry Sahel north of the Senegal and Niger rivers. Then drag the slider to 2000: the modern country of Ghana appears far to the south-east. Why might it have taken the old name?]]></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ghana-empire-wagadu]]></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ghana-empire-wagadu]]></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2026-10-30T23:20:52Z</dcterms:created>
  <dcterms:modified xsi:type="dcterms:W3CDTF">2026-10-30T23:20:52Z</dcterms:modified>
  <dc:title>The Ghana Empire: land of gold</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