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2010 and turn on the Cities layer. Find Rotterdam, the largest port in Europe, and Shanghai, the busiest container port in the world by 2010. Follow the sea route between them. Which canal shortens the voyage?
https://chronoatlas.nl/?year=2010&lat=25&lng=60&zoom=2.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2851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4d8cb7d8542e0c4746192edac51fd4d1.jpeg"/>
  <Relationship Id="rId3" Type="http://schemas.openxmlformats.org/officeDocument/2006/relationships/hyperlink" Target="https://chronoatlas.nl/classroom/lesson/globalisation-1990-2010"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globalisation-1990-2010"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9753c3e4fd3a33cf6b679e7167d147092.jpeg"/>
  <Relationship Id="rId3" Type="http://schemas.openxmlformats.org/officeDocument/2006/relationships/hyperlink" Target="https://chronoatlas.nl/?year=2010&amp;lat=25&amp;lng=60&amp;zoom=2.5" TargetMode="External"/>
  <Relationship Id="rId4" Type="http://schemas.openxmlformats.org/officeDocument/2006/relationships/hyperlink" Target="https://chronoatlas.nl/classroom/lesson/globalisation-1990-2010"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globalisation-1990-2010"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POST-COLD WAR  ·  1990-201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A connected world: globalisation, 1990-2010]]></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516  ·  Ages 12-15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lobalisation-1990-2010]]></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Shipping containers, the internet and open markets tied the world together as never before. A phone designed in California, built in China and sold in Rotterdam became normal. Students follow goods, money and ideas across the 2010 map and weigh who gained and who lost.]]></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containers, the internet and trade rules connected the world economy after 1990.]]></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key hubs of globalisation: Rotterdam, Shanghai, Geneva and Bangalor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Weigh the gains and losses of globalisation for different groups of peopl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2-15]]></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201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globalisation-1990-2010]]></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201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Ports]]></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2010 and turn on the Cities layer. Find Rotterdam, the largest port in Europe, and Shanghai, the busiest container port in the world by 2010. Follow the sea route between them. Which canal shortens the voyag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globalisation-1990-2010]]></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globalisation-1990-2010]]></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63">
  <a:themeElements>
    <a:clrScheme name="Theme6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2026-10-31T02:04:03Z</dcterms:created>
  <dcterms:modified xsi:type="dcterms:W3CDTF">2026-10-31T02:04:03Z</dcterms:modified>
  <dc:title>A connected world: globalisation, 1990-2010</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