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90 and zoom in on the North Sea. Find the Dutch Republic and England. Why might the Dutch want England on their side against Louis XIV's France?
https://chronoatlas.nl/?year=1690&lat=52.5&lng=2&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1787dd59d557632db4064dfc77ffc161.jpeg"/>
  <Relationship Id="rId3" Type="http://schemas.openxmlformats.org/officeDocument/2006/relationships/hyperlink" Target="https://chronoatlas.nl/classroom/lesson/glorious-revolution-1688"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lorious-revolution-1688"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46545ceed278a47d39bddc7d4838cc2.jpeg"/>
  <Relationship Id="rId3" Type="http://schemas.openxmlformats.org/officeDocument/2006/relationships/hyperlink" Target="https://chronoatlas.nl/?year=1690&amp;lat=52.5&amp;lng=2&amp;zoom=5" TargetMode="External"/>
  <Relationship Id="rId4" Type="http://schemas.openxmlformats.org/officeDocument/2006/relationships/hyperlink" Target="https://chronoatlas.nl/classroom/lesson/glorious-revolution-1688"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lorious-revolution-1688"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TUART ENGLAND  ·  1688-168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Glorious Revolution of 1688]]></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66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lorious-revolution-168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Dutch prince sails to England with a large fleet and an army, and the king flees. Students follow William of Orange from Hellevoetsluis to Torbay and discuss the Bill of Rights, which limited royal power for goo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leading English politicians invited William of Orange in 168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William's invasion route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ree things the Bill of Rights of 1689 decided and explain why they still matt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9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lorious-revolution-1688]]></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9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cross the North Se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90 and zoom in on the North Sea. Find the Dutch Republic and England. Why might the Dutch want England on their side against Louis XIV's Fran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lorious-revolution-1688]]></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lorious-revolution-1688]]></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2026-10-31T03:24:30Z</dcterms:created>
  <dcterms:modified xsi:type="dcterms:W3CDTF">2026-10-31T03:24:30Z</dcterms:modified>
  <dc:title>The Glorious Revolution of 1688</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