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9500 BC and zoom in on southeastern Anatolia, north of the Syrian plain. Göbekli Tepe sits on a hilltop near Şanlıurfa. Which two great rivers flow to the west and east?
https://chronoatlas.nl/?year=-9500&lat=37.5&lng=39.5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a88ad1cf596fb811fa094b5cdb1a94a1.jpeg"/>
  <Relationship Id="rId3" Type="http://schemas.openxmlformats.org/officeDocument/2006/relationships/hyperlink" Target="https://chronoatlas.nl/classroom/lesson/gobekli-tep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gobekli-tep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ed9800f56922f363a075ed1d40a3a672.jpeg"/>
  <Relationship Id="rId3" Type="http://schemas.openxmlformats.org/officeDocument/2006/relationships/hyperlink" Target="https://chronoatlas.nl/?year=-9500&amp;lat=37.5&amp;lng=39.5&amp;zoom=6" TargetMode="External"/>
  <Relationship Id="rId4" Type="http://schemas.openxmlformats.org/officeDocument/2006/relationships/hyperlink" Target="https://chronoatlas.nl/classroom/lesson/gobekli-tep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gobekli-tep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ARLY NEOLITHIC  ·  ABOUT 9500-800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Göbekli Tepe: the first monumen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7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obekli-tep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bout 11,500 years ago people raised rings of giant carved pillars on a hilltop in southeastern Anatolia. Students find out who built Göbekli Tepe, and why it changed ideas about how farming and towns bega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Göbekli Tepe and place it on a timeline with later monument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T-shaped pillars and their carving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Göbekli Tepe changed ideas about the start of farming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9,5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gobekli-tep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9,5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hills of the north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9500 BC and zoom in on southeastern Anatolia, north of the Syrian plain. Göbekli Tepe sits on a hilltop near Şanlıurfa. Which two great rivers flow to the west and eas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gobekli-tep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obekli-tep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2026-10-31T00:58:42Z</dcterms:created>
  <dcterms:modified xsi:type="dcterms:W3CDTF">2026-10-31T00:58:42Z</dcterms:modified>
  <dc:title>Göbekli Tepe: the first monuments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