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80 and zoom in on California. Find San Francisco Bay and follow the rivers east to the foothills of the Sierra Nevada, where gold was found in 1848.
https://chronoatlas.nl/?year=1880&lat=38.5&lng=-121&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821327d61dd7b4ffcf5a68c54734e11.jpeg"/>
  <Relationship Id="rId3" Type="http://schemas.openxmlformats.org/officeDocument/2006/relationships/hyperlink" Target="https://chronoatlas.nl/classroom/lesson/gold-rush-railroad-wes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old-rush-railroad-wes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fbbe09c2c8053fbf960042bba8344552.jpeg"/>
  <Relationship Id="rId3" Type="http://schemas.openxmlformats.org/officeDocument/2006/relationships/hyperlink" Target="https://chronoatlas.nl/?year=1880&amp;lat=38.5&amp;lng=-121&amp;zoom=6" TargetMode="External"/>
  <Relationship Id="rId4" Type="http://schemas.openxmlformats.org/officeDocument/2006/relationships/hyperlink" Target="https://chronoatlas.nl/classroom/lesson/gold-rush-railroad-wes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old-rush-railroad-we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US EXPANSION  ·  1848-186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old rush and the railroad we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old-rush-railroad-we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Gold in California brings people from every continent in 1849. Twenty years later a railroad joins the Atlantic and the Pacific. Students follow the forty-niners and the railway builders and ask who paid the price for the race we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alifornia gold rush and the routes people took to get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first transcontinental railroad was built and who built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gold rush and the railroad affected Native peoples and immigran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8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old-rush-railroad-wes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8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aliforn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80 and zoom in on California. Find San Francisco Bay and follow the rivers east to the foothills of the Sierra Nevada, where gold was found in 1848.]]></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old-rush-railroad-wes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old-rush-railroad-wes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2026-10-31T05:21:47Z</dcterms:created>
  <dcterms:modified xsi:type="dcterms:W3CDTF">2026-10-31T05:21:47Z</dcterms:modified>
  <dc:title>Gold rush and the railroad west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