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1000 and find Korea. To its north lies the Liao state of the Khitans. Why would Goryeo need strong northern defences?
https://chronoatlas.nl/?year=1000&lat=39&lng=125&zoom=5]]></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7583"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c51da5e48fdaf7a949ede93d2c2a59d1.jpeg"/>
  <Relationship Id="rId3" Type="http://schemas.openxmlformats.org/officeDocument/2006/relationships/hyperlink" Target="https://chronoatlas.nl/classroom/lesson/goryeo-korea-celadon-and-type"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goryeo-korea-celadon-and-type"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fb70ca6253ca5e6dfed95769a5993ea12.jpeg"/>
  <Relationship Id="rId3" Type="http://schemas.openxmlformats.org/officeDocument/2006/relationships/hyperlink" Target="https://chronoatlas.nl/?year=1000&amp;lat=39&amp;lng=125&amp;zoom=5" TargetMode="External"/>
  <Relationship Id="rId4" Type="http://schemas.openxmlformats.org/officeDocument/2006/relationships/hyperlink" Target="https://chronoatlas.nl/classroom/lesson/goryeo-korea-celadon-and-type"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goryeo-korea-celadon-and-type"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GORYEO  ·  918-1392]]></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Goryeo: celadon, the Tripitaka and metal type]]></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205  ·  Ages 11-14  ·  45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goryeo-korea-celadon-and-typ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The kingdom of Goryeo gave Korea its name. It survived Khitan and Mongol invasions, made celadon pottery admired in China, carved over 81,000 printing blocks and printed the oldest surviving book made with metal type. Students explore a kingdom of craft under pressure.]]></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how Goryeo was founded and how it gave Korea its name.]]></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how Goryeo resisted the Khitans and the Mongols.]]></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three Goryeo achievements: celadon, the Tripitaka Koreana and metal type printing.]]></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45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1-14]]></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1000]]></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goryeo-korea-celadon-and-type]]></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1000]]></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Danger from the north]]></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1000 and find Korea. To its north lies the Liao state of the Khitans. Why would Goryeo need strong northern defences?]]></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goryeo-korea-celadon-and-type]]></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goryeo-korea-celadon-and-type]]></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15">
  <a:themeElements>
    <a:clrScheme name="Theme1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5">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2026-10-31T04:35:10Z</dcterms:created>
  <dcterms:modified xsi:type="dcterms:W3CDTF">2026-10-31T04:35:10Z</dcterms:modified>
  <dc:title>Goryeo: celadon, the Tripitaka and metal type</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