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44 and zoom in on Paris. Find Saint-Denis just to the north, where Abbot Suger rebuilt his church. Why might a new style start near a royal city?
https://chronoatlas.nl/?year=1144&lat=48.9&lng=2.35&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2c798a4cd77e14f04cacef0266e70c1.jpeg"/>
  <Relationship Id="rId3" Type="http://schemas.openxmlformats.org/officeDocument/2006/relationships/hyperlink" Target="https://chronoatlas.nl/classroom/lesson/gothic-cathedral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othic-cathedral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3b703b2036270305369721f82a559d2.jpeg"/>
  <Relationship Id="rId3" Type="http://schemas.openxmlformats.org/officeDocument/2006/relationships/hyperlink" Target="https://chronoatlas.nl/?year=1144&amp;lat=48.9&amp;lng=2.35&amp;zoom=8" TargetMode="External"/>
  <Relationship Id="rId4" Type="http://schemas.openxmlformats.org/officeDocument/2006/relationships/hyperlink" Target="https://chronoatlas.nl/classroom/lesson/gothic-cathedral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othic-cathedral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IGH MIDDLE AGES  ·  1140-12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eaching for heaven: the Gothic cathedral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0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othic-cathedra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ound 1140 an abbot near Paris rebuilds his church with pointed arches and walls of colored glass. Students explore the new Gothic style, learn how flying buttresses let walls rise higher, and ask why towns spent generations building cathedral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Identify the main features of Gothic architecture: pointed arches, rib vaults, flying buttresses and stained glas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aint-Denis, Notre-Dame de Paris, Chartres and Cologne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o paid for and built the cathedrals, and wh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4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othic-cathedral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4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Gothic bega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44 and zoom in on Paris. Find Saint-Denis just to the north, where Abbot Suger rebuilt his church. Why might a new style start near a royal cit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othic-cathedral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othic-cathedral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2026-10-31T00:57:55Z</dcterms:created>
  <dcterms:modified xsi:type="dcterms:W3CDTF">2026-10-31T00:57:55Z</dcterms:modified>
  <dc:title>Reaching for heaven: the Gothic cathedrals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