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33 BC. Rome now rules lands from Hispania to Greece and Africa. Count the regions under Rome outside Italy. What did all these wars mean for farmers who served as soldiers?
https://chronoatlas.nl/?year=-133&lat=39&lng=14&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61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b4bf3408a00c1222aac7155d6cf08051.jpeg"/>
  <Relationship Id="rId3" Type="http://schemas.openxmlformats.org/officeDocument/2006/relationships/hyperlink" Target="https://chronoatlas.nl/classroom/lesson/gracchi-brother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gracchi-brother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c807f8d57661d5fdf30ad0aed465cb22.jpeg"/>
  <Relationship Id="rId3" Type="http://schemas.openxmlformats.org/officeDocument/2006/relationships/hyperlink" Target="https://chronoatlas.nl/?year=-133&amp;lat=39&amp;lng=14&amp;zoom=4" TargetMode="External"/>
  <Relationship Id="rId4" Type="http://schemas.openxmlformats.org/officeDocument/2006/relationships/hyperlink" Target="https://chronoatlas.nl/classroom/lesson/gracchi-brother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gracchi-brothe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REPUBLIC  ·  133-121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Gracchi: land, reform and violenc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12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racchi-brothe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iberius and Gaius Gracchus tried to give land to poor Romans, and both died in political violence. Students explore how Rome's success abroad caused trouble at hom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many small farmers in Italy lost their land in the 2nd century BC.]]></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reforms of Tiberius (133 BC) and Gaius Gracchus (123-121 BC) and how each brother di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iscuss why the killing of Tiberius Gracchus is often seen as the start of the Republic's crisi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33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gracchi-brother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33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Republic of provinc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33 BC. Rome now rules lands from Hispania to Greece and Africa. Count the regions under Rome outside Italy. What did all these wars mean for farmers who served as soldier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gracchi-brother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racchi-brother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2026-10-31T00:59:01Z</dcterms:created>
  <dcterms:modified xsi:type="dcterms:W3CDTF">2026-10-31T00:59:01Z</dcterms:modified>
  <dc:title>The Gracchi: land, reform and violence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