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00. Find the small kingdom of Granada in southern Spain. Which large kingdom surrounds it on land?
https://chronoatlas.nl/?year=1400&lat=37.5&lng=-4&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2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a13338aab0bf208cd332d291b72c881.jpeg"/>
  <Relationship Id="rId3" Type="http://schemas.openxmlformats.org/officeDocument/2006/relationships/hyperlink" Target="https://chronoatlas.nl/classroom/lesson/granada-and-the-alhambr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ranada-and-the-alhambr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26ea385ee7131b91f04a675b50395822.jpeg"/>
  <Relationship Id="rId3" Type="http://schemas.openxmlformats.org/officeDocument/2006/relationships/hyperlink" Target="https://chronoatlas.nl/?year=1400&amp;lat=37.5&amp;lng=-4&amp;zoom=5.5" TargetMode="External"/>
  <Relationship Id="rId4" Type="http://schemas.openxmlformats.org/officeDocument/2006/relationships/hyperlink" Target="https://chronoatlas.nl/classroom/lesson/granada-and-the-alhambr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ranada-and-the-alhambr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ASRID GRANADA  ·  1238-149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ranada and the Alhambr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7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anada-and-the-alhamb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250 years the small kingdom of Granada survived as the last Muslim state in Iberia. Students explore the Alhambra, the surrender of 1492, and what happened to the Muslims and Jews of Spain afterward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kingdom of Granada and its neighbors on the map in 140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Alhambra and what its decoration tells u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happened to Muslims and Jews in Spain after 1492.]]></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ranada-and-the-alhambr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last Muslim kingdo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00. Find the small kingdom of Granada in southern Spain. Which large kingdom surrounds it on la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ranada-and-the-alhambr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anada-and-the-alhambr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2026-10-31T04:29:21Z</dcterms:created>
  <dcterms:modified xsi:type="dcterms:W3CDTF">2026-10-31T04:29:21Z</dcterms:modified>
  <dc:title>Granada and the Alhambra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