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0 and zoom in on Western Europe. Find Liverpool, Hamburg, Bremen, Rotterdam and Naples. Why would emigrants from inland villages travel to these ports?
https://chronoatlas.nl/?year=1900&lat=48&lng=5&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9aba26f054928dcf69629fef65999011.jpeg"/>
  <Relationship Id="rId3" Type="http://schemas.openxmlformats.org/officeDocument/2006/relationships/hyperlink" Target="https://chronoatlas.nl/classroom/lesson/great-atlantic-migrat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eat-atlantic-migrat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255d1f368ab22c9cc7a500bbc3b28422.jpeg"/>
  <Relationship Id="rId3" Type="http://schemas.openxmlformats.org/officeDocument/2006/relationships/hyperlink" Target="https://chronoatlas.nl/?year=1900&amp;lat=48&amp;lng=5&amp;zoom=4.4" TargetMode="External"/>
  <Relationship Id="rId4" Type="http://schemas.openxmlformats.org/officeDocument/2006/relationships/hyperlink" Target="https://chronoatlas.nl/classroom/lesson/great-atlantic-migrat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eat-atlantic-migr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MASS MIGRATION  ·  1880-191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cross the ocean: the great migra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48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at-atlantic-mig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1880 and 1914 tens of millions of Europeans cross the oceans in steamships to the Americas and beyond, while Asian migrants face new barriers. Students follow emigrants from village to port to Ellis Island and Buenos Aires, and ask why people leave hom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push and pull factors behind mass migration from Europe after 188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emigrant routes from European ports to the America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different groups of migrants were welcomed or shut ou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eat-atlantic-migrat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orts of departu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0 and zoom in on Western Europe. Find Liverpool, Hamburg, Bremen, Rotterdam and Naples. Why would emigrants from inland villages travel to these port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eat-atlantic-migrat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at-atlantic-migrat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2026-10-31T02:04:07Z</dcterms:created>
  <dcterms:modified xsi:type="dcterms:W3CDTF">2026-10-31T02:04:07Z</dcterms:modified>
  <dc:title>Across the ocean: the great migration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