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30 and find New York on the east coast of the United States. Ask the atlas: "What happened on Wall Street in October 1929?"
https://chronoatlas.nl/?year=1930&lat=40.7&lng=-74&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432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b46155bf8756af1853e8c932b6372fb1.jpeg"/>
  <Relationship Id="rId3" Type="http://schemas.openxmlformats.org/officeDocument/2006/relationships/hyperlink" Target="https://chronoatlas.nl/classroom/lesson/great-depression-1929"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reat-depression-1929"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d2bcecd941bc358656b3cfdfbadaaf02.jpeg"/>
  <Relationship Id="rId3" Type="http://schemas.openxmlformats.org/officeDocument/2006/relationships/hyperlink" Target="https://chronoatlas.nl/?year=1930&amp;lat=40.7&amp;lng=-74&amp;zoom=6" TargetMode="External"/>
  <Relationship Id="rId4" Type="http://schemas.openxmlformats.org/officeDocument/2006/relationships/hyperlink" Target="https://chronoatlas.nl/classroom/lesson/great-depression-1929"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reat-depression-1929"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INTERWAR YEARS  ·  1929-193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929: the crash and the Great Depress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68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reat-depression-192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October 1929 share prices on Wall Street crashed. Within three years factories, banks and farms failed around the world, and millions lost their jobs. Students follow the crisis from New York to Berlin and Brazil, and compare how governments respond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happened on Wall Street in October 1929.]]></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crisis spread from the United States to Europe and the rest of the worl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wo responses to the Depression, such as the New Deal and the rise of extremist parti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3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reat-depression-1929]]></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3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here it bega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30 and find New York on the east coast of the United States. Ask the atlas: "What happened on Wall Street in October 1929?"]]></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reat-depression-1929]]></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reat-depression-1929]]></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2026-10-31T09:14:16Z</dcterms:created>
  <dcterms:modified xsi:type="dcterms:W3CDTF">2026-10-31T09:14:16Z</dcterms:modified>
  <dc:title>1929: the crash and the Great Depression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