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315 and turn on Historical Events (Natural Disasters). Find the Great European Famine. Which kingdoms lie around it?
https://chronoatlas.nl/?year=1315&lat=50.5&lng=4.5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1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12a7b578b0a2e9f20c8b6b4d6eb679a1.jpeg"/>
  <Relationship Id="rId3" Type="http://schemas.openxmlformats.org/officeDocument/2006/relationships/hyperlink" Target="https://chronoatlas.nl/classroom/lesson/great-famine-1315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great-famine-1315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f7f151f91e0be92ee4a6927f22d32ea2.jpeg"/>
  <Relationship Id="rId3" Type="http://schemas.openxmlformats.org/officeDocument/2006/relationships/hyperlink" Target="https://chronoatlas.nl/?year=1315&amp;lat=50.5&amp;lng=4.5&amp;zoom=5" TargetMode="External"/>
  <Relationship Id="rId4" Type="http://schemas.openxmlformats.org/officeDocument/2006/relationships/hyperlink" Target="https://chronoatlas.nl/classroom/lesson/great-famine-1315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great-famine-1315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ATE MIDDLE AGES  ·  1315-132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Great Famine of 1315-1317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68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great-famine-13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315 the rain will not stop. For three years harvests rot in the fields across northern Europe, and then a cattle plague follows. Students link weather, food and power, and ask how a society copes when the harvest fail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bad weather between 1315 and 1317 led to famine across northern Europ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effects of the famine on peasants, towns and ruler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nnect the famine to the cooling climate shown in the Weather of History laye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315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great-famine-1315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315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disaster mark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315 and turn on Historical Events (Natural Disasters). Find the Great European Famine. Which kingdoms lie around i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great-famine-131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great-famine-131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2026-10-31T04:28:21Z</dcterms:created>
  <dcterms:modified xsi:type="dcterms:W3CDTF">2026-10-31T04:28:21Z</dcterms:modified>
  <dc:title>The Great Famine of 1315-1317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