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54. Find the Holy Roman Empire and the Byzantine Empire. Imagine a line between the lands of Latin and Greek Christians. Where does it run?
https://chronoatlas.nl/?year=1054&lat=44&lng=18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2d2c99f776af15fb83460b433016b491.jpeg"/>
  <Relationship Id="rId3" Type="http://schemas.openxmlformats.org/officeDocument/2006/relationships/hyperlink" Target="https://chronoatlas.nl/classroom/lesson/great-schism-1054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great-schism-1054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658cdd3827e513e0bdab4452b57c7c12.jpeg"/>
  <Relationship Id="rId3" Type="http://schemas.openxmlformats.org/officeDocument/2006/relationships/hyperlink" Target="https://chronoatlas.nl/?year=1054&amp;lat=44&amp;lng=18&amp;zoom=4" TargetMode="External"/>
  <Relationship Id="rId4" Type="http://schemas.openxmlformats.org/officeDocument/2006/relationships/hyperlink" Target="https://chronoatlas.nl/classroom/lesson/great-schism-1054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great-schism-105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EDIEVAL CHURCH  ·  105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54: the split between East and We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5  ·  Ages 13-16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at-schism-10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July 1054 papal envoys lay a document of excommunication on the altar of Hagia Sophia. Students explore the differences that had grown between the Latin West and the Greek East, and ask whether 1054 was a sudden break or a slow part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happened in Constantinople in July 1054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at least three differences between the Latin and the Greek church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aluate whether the schism was a single event or a long proces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5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great-schism-1054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5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halves of Christendo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54. Find the Holy Roman Empire and the Byzantine Empire. Imagine a line between the lands of Latin and Greek Christians. Where does it ru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great-schism-105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at-schism-105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2026-10-31T04:27:29Z</dcterms:created>
  <dcterms:modified xsi:type="dcterms:W3CDTF">2026-10-31T04:27:29Z</dcterms:modified>
  <dc:title>1054: the split between East and West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