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300 and find the label Great Zimbabwe between the Zambezi and Limpopo rivers. Turn on Cities and find the stone city itself.
https://chronoatlas.nl/?year=1300&lat=-19.5&lng=30.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78d87edbc247fde607f184e011b66371.jpeg"/>
  <Relationship Id="rId3" Type="http://schemas.openxmlformats.org/officeDocument/2006/relationships/hyperlink" Target="https://chronoatlas.nl/classroom/lesson/great-zimbabwe-stone-cit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great-zimbabwe-stone-cit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e2d90651abb90274e3874be825e38022.jpeg"/>
  <Relationship Id="rId3" Type="http://schemas.openxmlformats.org/officeDocument/2006/relationships/hyperlink" Target="https://chronoatlas.nl/?year=1300&amp;lat=-19.5&amp;lng=30.5&amp;zoom=5" TargetMode="External"/>
  <Relationship Id="rId4" Type="http://schemas.openxmlformats.org/officeDocument/2006/relationships/hyperlink" Target="https://chronoatlas.nl/classroom/lesson/great-zimbabwe-stone-cit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great-zimbabwe-stone-cit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GREAT ZIMBABWE  ·  ABOUT 1100-145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reat Zimbabwe: the city of st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58  ·  Ages 10-13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at-zimbabwe-stone-cit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a granite plateau in southern Africa, the ancestors of the Shona built huge walls of stone without mortar. Students explore a city that grew rich on cattle and gold, and the colonial myths that tried to deny who built i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Great Zimbabwe between the Zambezi and Limpopo rivers and its trade route to the coast at Sofal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main parts of the site and how its walls were buil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archaeology proved that Africans built Great Zimbabwe and why some Europeans had claimed otherwis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great-zimbabwe-stone-cit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etween two rive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300 and find the label Great Zimbabwe between the Zambezi and Limpopo rivers. Turn on Cities and find the stone city itself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great-zimbabwe-stone-c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at-zimbabwe-stone-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2026-10-31T04:40:38Z</dcterms:created>
  <dcterms:modified xsi:type="dcterms:W3CDTF">2026-10-31T04:40:38Z</dcterms:modified>
  <dc:title>Great Zimbabwe: the city of stone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