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50 BC on Greece and zoom until you can see the shape of the coast. Count the bays, peninsulas and islands. Mountains cover most of the land between them. Why would farming valleys separated by ridges grow into separate states?
https://chronoatlas.nl/?year=-750&lat=38.5&lng=23&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5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967a9e119fd97367af354b57cc7a1bf1.jpeg"/>
  <Relationship Id="rId3" Type="http://schemas.openxmlformats.org/officeDocument/2006/relationships/hyperlink" Target="https://chronoatlas.nl/classroom/lesson/greek-city-stat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reek-city-stat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6d5443734e4a164b06e1d5a32434da2.jpeg"/>
  <Relationship Id="rId3" Type="http://schemas.openxmlformats.org/officeDocument/2006/relationships/hyperlink" Target="https://chronoatlas.nl/?year=-750&amp;lat=38.5&amp;lng=23&amp;zoom=6" TargetMode="External"/>
  <Relationship Id="rId4" Type="http://schemas.openxmlformats.org/officeDocument/2006/relationships/hyperlink" Target="https://chronoatlas.nl/classroom/lesson/greek-city-stat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reek-city-stat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RCHAIC GREECE  ·  800-5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olis: why Greece had hundreds of stat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ek-city-sta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Greeks shared a language, gods and the Olympic Games, yet they never formed one country. Students study how mountains and the sea split Greece into hundreds of city-states, each with its own laws, army and prid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a polis was and name three things every polis had (citizens, an agora, an acropolis or temp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the map to show how Greece's mountains and coastline encouraged many small stat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a hoplite army of citizen-soldiers changed who had a say in the cit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75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reek-city-stat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75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land of mountains and bay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50 BC on Greece and zoom until you can see the shape of the coast. Count the bays, peninsulas and islands. Mountains cover most of the land between them. Why would farming valleys separated by ridges grow into separate stat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reek-city-stat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ek-city-stat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2026-10-30T23:18:01Z</dcterms:created>
  <dcterms:modified xsi:type="dcterms:W3CDTF">2026-10-30T23:18:01Z</dcterms:modified>
  <dc:title>The polis: why Greece had hundreds of states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