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733 BC on Sicily. Settlers from Corinth founded Syracuse in 734 or 733 BC; others from Chalcis founded Naxos nearby a year earlier. Turn on the Cities layer. Why was Sicily, only a few days' sail from Greece, the first target?
https://chronoatlas.nl/?year=-733&lat=37.5&lng=1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13f3cc501493a0b4fb328dfc9214c101.jpeg"/>
  <Relationship Id="rId3" Type="http://schemas.openxmlformats.org/officeDocument/2006/relationships/hyperlink" Target="https://chronoatlas.nl/classroom/lesson/greek-coloni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reek-coloni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4779d86c8bb52cf8b991018767798702.jpeg"/>
  <Relationship Id="rId3" Type="http://schemas.openxmlformats.org/officeDocument/2006/relationships/hyperlink" Target="https://chronoatlas.nl/?year=-733&amp;lat=37.5&amp;lng=15&amp;zoom=6" TargetMode="External"/>
  <Relationship Id="rId4" Type="http://schemas.openxmlformats.org/officeDocument/2006/relationships/hyperlink" Target="https://chronoatlas.nl/classroom/lesson/greek-coloni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reek-coloni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RCHAIC GREECE  ·  750-55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reek colonies: a new city across the s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1  ·  Ages 10-13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ek-coloni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wo centuries the Greeks founded hundreds of new cities, from Spain to the Black Sea. Students follow settlers from a crowded mother city to Syracuse, Massalia and Byzantium, and ask what a colony owed to hom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reasons Greek cities sent out coloni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Syracuse, Massalia (Marseille), Cyrene, Byzantium and Olbia and name their mother cities where know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colonies spread Greek language and culture around the Mediterranean and Black Se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733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reek-coloni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733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icily and Italy fir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733 BC on Sicily. Settlers from Corinth founded Syracuse in 734 or 733 BC; others from Chalcis founded Naxos nearby a year earlier. Turn on the Cities layer. Why was Sicily, only a few days' sail from Greece, the first targe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reek-colon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ek-colon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2026-10-31T07:15:14Z</dcterms:created>
  <dcterms:modified xsi:type="dcterms:W3CDTF">2026-10-31T07:15:14Z</dcterms:modified>
  <dc:title>Greek colonies: a new city across the sea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