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585 BC on Miletus, on the Ionian coast. Thales of Miletus said everything was made of water and, says Herodotus, predicted an eclipse that stopped a battle this year. Miletus traded with Egypt, Lydia and the Black Sea. Why might a port of many peoples breed new ideas?
https://chronoatlas.nl/?year=-585&lat=37.6&lng=27.3&zoom=6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71e3ad3b9cc0c41ba2e4d67dc4ad1591.jpeg"/>
  <Relationship Id="rId3" Type="http://schemas.openxmlformats.org/officeDocument/2006/relationships/hyperlink" Target="https://chronoatlas.nl/classroom/lesson/greek-science-and-philosoph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greek-science-and-philosoph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e977dd324e9ae698fce0c679588dd2c2.jpeg"/>
  <Relationship Id="rId3" Type="http://schemas.openxmlformats.org/officeDocument/2006/relationships/hyperlink" Target="https://chronoatlas.nl/?year=-585&amp;lat=37.6&amp;lng=27.3&amp;zoom=6.5" TargetMode="External"/>
  <Relationship Id="rId4" Type="http://schemas.openxmlformats.org/officeDocument/2006/relationships/hyperlink" Target="https://chronoatlas.nl/classroom/lesson/greek-science-and-philosoph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greek-science-and-philosoph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LASSICAL GREECE  ·  585-335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sking why: Greek science and philosoph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63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ek-science-and-philosoph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the coast of Ionia a few men began explaining the world without gods: water, numbers, atoms. Students follow the idea from Miletus to the medical school of Kos and the schools of Plato and Aristotle in Athens, and try the Greek habit of asking wh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early Greek thinkers (for example Thales, Pythagoras, Hippocrates) and one idea of ea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Miletus, Kos and Athens and explain why new ideas started on the edge of the Greek worl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Socrates, Plato and Aristotle each added and why Athens put Socrates on tria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585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greek-science-and-philosoph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585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iletus asks wh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585 BC on Miletus, on the Ionian coast. Thales of Miletus said everything was made of water and, says Herodotus, predicted an eclipse that stopped a battle this year. Miletus traded with Egypt, Lydia and the Black Sea. Why might a port of many peoples breed new idea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greek-science-and-philosoph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greek-science-and-philosoph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2026-10-31T04:34:37Z</dcterms:created>
  <dcterms:modified xsi:type="dcterms:W3CDTF">2026-10-31T04:34:37Z</dcterms:modified>
  <dc:title>Asking why: Greek science and philosophy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