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472 BC on Athens. On the south slope of the Acropolis lay the theater of Dionysus. That year Aeschylus, who had fought at Salamis, staged "The Persians", the oldest play that survives. Zoom in: the audience sat on the hillside looking south toward the sea.
https://chronoatlas.nl/?year=-472&lat=37.97&lng=23.73&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55802c3c3e2ce71591e80a54dfe52b01.jpeg"/>
  <Relationship Id="rId3" Type="http://schemas.openxmlformats.org/officeDocument/2006/relationships/hyperlink" Target="https://chronoatlas.nl/classroom/lesson/greek-theate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reek-theate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603ce8b10ec9500d1c41b484f5017f02.jpeg"/>
  <Relationship Id="rId3" Type="http://schemas.openxmlformats.org/officeDocument/2006/relationships/hyperlink" Target="https://chronoatlas.nl/?year=-472&amp;lat=37.97&amp;lng=23.73&amp;zoom=8" TargetMode="External"/>
  <Relationship Id="rId4" Type="http://schemas.openxmlformats.org/officeDocument/2006/relationships/hyperlink" Target="https://chronoatlas.nl/classroom/lesson/greek-theate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reek-theat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LASSICAL GREECE  ·  472-33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reek theater: tragedy and comedy for the whole cit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6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ek-theat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Every spring, Athens stopped work for a festival of plays in honor of Dionysus. Students visit the theater below the Acropolis, meet Aeschylus, Sophocles, Euripides and Aristophanes, and work out why a democracy wanted its citizens to watch tragedi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ity Dionysia festival and the parts of a Greek theater (orchestra, skene, sea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three great tragedians and one comic playwright, with one play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ater mattered to Athenian democrac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472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reek-theate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472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theater of Dionysu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472 BC on Athens. On the south slope of the Acropolis lay the theater of Dionysus. That year Aeschylus, who had fought at Salamis, staged "The Persians", the oldest play that survives. Zoom in: the audience sat on the hillside looking south toward the s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reek-theate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ek-theate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2026-10-31T04:26:29Z</dcterms:created>
  <dcterms:modified xsi:type="dcterms:W3CDTF">2026-10-31T04:26:29Z</dcterms:modified>
  <dc:title>Greek theater: tragedy and comedy for the whole city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