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15 and zoom in on Greece. Which empire rules it? Find the Peloponnese, the large peninsula in the south.
https://chronoatlas.nl/?year=1815&lat=38.5&lng=22.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6fcada17bacac5bc1980071ec1cc201.jpeg"/>
  <Relationship Id="rId3" Type="http://schemas.openxmlformats.org/officeDocument/2006/relationships/hyperlink" Target="https://chronoatlas.nl/classroom/lesson/greek-war-of-independe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eek-war-of-independe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adadab74c3d24c25aca96b868876ea2.jpeg"/>
  <Relationship Id="rId3" Type="http://schemas.openxmlformats.org/officeDocument/2006/relationships/hyperlink" Target="https://chronoatlas.nl/?year=1815&amp;lat=38.5&amp;lng=22.5&amp;zoom=6" TargetMode="External"/>
  <Relationship Id="rId4" Type="http://schemas.openxmlformats.org/officeDocument/2006/relationships/hyperlink" Target="https://chronoatlas.nl/classroom/lesson/greek-war-of-independe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eek-war-of-independ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TTOMAN EUROPE  ·  1821-183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reece breaks fre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1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war-of-independ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21 Greeks rise against Ottoman rule. Poets, painters and volunteers across Europe take up their cause, and in 1827 three great powers destroy the Ottoman fleet. Students follow the birth of the first fully independent state carved out of the Ottoman Empire in Europ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reeks rose against Ottoman rule in 182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le of the great powers, including the Battle of Navarino (182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o many Europeans supported the Greek cau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eek-war-of-independe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ttoman Gree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15 and zoom in on Greece. Which empire rules it? Find the Peloponnese, the large peninsula in the sou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eek-war-of-independe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war-of-independe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2026-10-31T05:43:50Z</dcterms:created>
  <dcterms:modified xsi:type="dcterms:W3CDTF">2026-10-31T05:43:50Z</dcterms:modified>
  <dc:title>Greece breaks free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