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400 and find the Gupta Empire. Then jump back to 240 BC and compare it with the Mauryan Empire. Which was larger?
https://chronoatlas.nl/?year=400&lat=24.5&lng=80&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c3cf7021426a9f6f6a39b82e6cffd71.jpeg"/>
  <Relationship Id="rId3" Type="http://schemas.openxmlformats.org/officeDocument/2006/relationships/hyperlink" Target="https://chronoatlas.nl/classroom/lesson/gupta-golden-ag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upta-golden-ag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a93342de21d53cc27215ef45ee9b2a42.jpeg"/>
  <Relationship Id="rId3" Type="http://schemas.openxmlformats.org/officeDocument/2006/relationships/hyperlink" Target="https://chronoatlas.nl/?year=400&amp;lat=24.5&amp;lng=80&amp;zoom=4.5" TargetMode="External"/>
  <Relationship Id="rId4" Type="http://schemas.openxmlformats.org/officeDocument/2006/relationships/hyperlink" Target="https://chronoatlas.nl/classroom/lesson/gupta-golden-ag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upta-golden-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UPTA EMPIRE, INDIA  ·  C. 320-55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upta Empire: a golden age for Ind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pta-golden-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Under the Gupta kings, poets wrote masterpieces in Sanskrit, smiths cast an iron pillar that barely rusts, and the monastery of Nalanda began to draw students from across Asia. Students explore the achievements and ask who really lived in this "golden ag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Gupta Empire around AD 400 and compare it with the Maurya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achievements of the Gupta period in science, art or learn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ether "golden age" is a fair name for the period, using evidence from both sid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4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upta-golden-ag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4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upta 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400 and find the Gupta Empire. Then jump back to 240 BC and compare it with the Mauryan Empire. Which was larg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upta-golden-ag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pta-golden-ag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2026-10-31T04:26:59Z</dcterms:created>
  <dcterms:modified xsi:type="dcterms:W3CDTF">2026-10-31T04:26:59Z</dcterms:modified>
  <dc:title>The Gupta Empire: a golden age for India?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