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00 and zoom in on the Punjab, the "land of five rivers". Count the rivers. Why would a fertile crossroads attract many peoples and faiths?
https://chronoatlas.nl/?year=1500&lat=31&lng=74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7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a9ac7b47df839082510a506e35e26bf1.jpeg"/>
  <Relationship Id="rId3" Type="http://schemas.openxmlformats.org/officeDocument/2006/relationships/hyperlink" Target="https://chronoatlas.nl/classroom/lesson/guru-nanak-and-the-sikh-guru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guru-nanak-and-the-sikh-guru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2c7d84bccf0107a54e5b27832b707ec2.jpeg"/>
  <Relationship Id="rId3" Type="http://schemas.openxmlformats.org/officeDocument/2006/relationships/hyperlink" Target="https://chronoatlas.nl/?year=1500&amp;lat=31&amp;lng=74&amp;zoom=6" TargetMode="External"/>
  <Relationship Id="rId4" Type="http://schemas.openxmlformats.org/officeDocument/2006/relationships/hyperlink" Target="https://chronoatlas.nl/classroom/lesson/guru-nanak-and-the-sikh-guru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guru-nanak-and-the-sikh-guru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IKHISM  ·  1469-170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Guru Nanak and the Sikh Guru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00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uru-nanak-and-the-sikh-guru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he Punjab, Guru Nanak taught that there is one God and that all people are equal. Over ten Gurus, Sikhism grew a holy book, the Golden Temple and the Khalsa. Students explore a new faith in the land of five river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teachings of Guru Nanak and the founding of Sikhism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Punjab and the main Sikh holy places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Sikh community changed between 1469 and 1708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guru-nanak-and-the-sikh-guru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land of five rive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00 and zoom in on the Punjab, the "land of five rivers". Count the rivers. Why would a fertile crossroads attract many peoples and faith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guru-nanak-and-the-sikh-guru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uru-nanak-and-the-sikh-guru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2026-10-31T04:53:54Z</dcterms:created>
  <dcterms:modified xsi:type="dcterms:W3CDTF">2026-10-31T04:53:54Z</dcterms:modified>
  <dc:title>Guru Nanak and the Sikh Gurus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