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630 and zoom in on the Baltic Sea. Find Sweden and the lands it holds across the sea. Why would Sweden fear an emperor whose armies had reached the Baltic coast?
https://chronoatlas.nl/?year=1630&lat=58&lng=18&zoom=4.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439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e403e78a3513afc3cb2648aca62812a1.jpeg"/>
  <Relationship Id="rId3" Type="http://schemas.openxmlformats.org/officeDocument/2006/relationships/hyperlink" Target="https://chronoatlas.nl/classroom/lesson/gustavus-adolphus-sweden-war"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gustavus-adolphus-sweden-war"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ce562dd83a2ec6303b7483bfd92ce602.jpeg"/>
  <Relationship Id="rId3" Type="http://schemas.openxmlformats.org/officeDocument/2006/relationships/hyperlink" Target="https://chronoatlas.nl/?year=1630&amp;lat=58&amp;lng=18&amp;zoom=4.2" TargetMode="External"/>
  <Relationship Id="rId4" Type="http://schemas.openxmlformats.org/officeDocument/2006/relationships/hyperlink" Target="https://chronoatlas.nl/classroom/lesson/gustavus-adolphus-sweden-war"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gustavus-adolphus-sweden-wa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THIRTY YEARS' WAR  ·  1630-1635]]></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Gustavus Adolphus and Sweden at wa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51  ·  Ages 13-16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ustavus-adolphus-sweden-w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630 the king of Sweden lands in Germany with a modern army. Students follow Gustavus Adolphus from the Baltic coast to victory at Breitenfeld and death at Lützen, and discuss what the war meant for the people in its path.]]></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Sweden, a Lutheran Baltic power, entered the war in 1630.]]></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Breitenfeld and Lützen and describe what happened the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war affected civilians in German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63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gustavus-adolphus-sweden-war]]></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63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Baltic powe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630 and zoom in on the Baltic Sea. Find Sweden and the lands it holds across the sea. Why would Sweden fear an emperor whose armies had reached the Baltic coas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gustavus-adolphus-sweden-war]]></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ustavus-adolphus-sweden-war]]></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2026-10-31T09:15:21Z</dcterms:created>
  <dcterms:modified xsi:type="dcterms:W3CDTF">2026-10-31T09:15:21Z</dcterms:modified>
  <dc:title>Gustavus Adolphus and Sweden at war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