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50 and find Mainz on the river Rhine, west of Frankfurt. Which large empire is Mainz part of? Turn on Historical Events and look for the Gutenberg marker.
https://chronoatlas.nl/?year=1450&lat=50&lng=8.3&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b94f614294c22ffec10521128ceb931.jpeg"/>
  <Relationship Id="rId3" Type="http://schemas.openxmlformats.org/officeDocument/2006/relationships/hyperlink" Target="https://chronoatlas.nl/classroom/lesson/gutenberg-printing-revolut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utenberg-printing-revolut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f6923fd7fe4886db30c239152e3b392.jpeg"/>
  <Relationship Id="rId3" Type="http://schemas.openxmlformats.org/officeDocument/2006/relationships/hyperlink" Target="https://chronoatlas.nl/?year=1450&amp;lat=50&amp;lng=8.3&amp;zoom=6" TargetMode="External"/>
  <Relationship Id="rId4" Type="http://schemas.openxmlformats.org/officeDocument/2006/relationships/hyperlink" Target="https://chronoatlas.nl/classroom/lesson/gutenberg-printing-revolut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utenberg-printing-revolu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NAISSANCE EUROPE  ·  1450-15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utenberg and the printing pres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5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tenberg-printing-revolu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Mainz, a metalworker combines movable metal type, oil-based ink and a press. Within fifty years printers work in more than two hundred towns. Students watch printing spread across the map and ask what changes when books become cheap.]]></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was new about Gutenberg's way of printing around 145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printing press spread to name five towns that had a press by 15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ways cheap printed books changed religion, science or politic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utenberg-printing-revolut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ainz on the Rhin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50 and find Mainz on the river Rhine, west of Frankfurt. Which large empire is Mainz part of? Turn on Historical Events and look for the Gutenberg mark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utenberg-printing-revolut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tenberg-printing-revolut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2026-10-31T00:59:05Z</dcterms:created>
  <dcterms:modified xsi:type="dcterms:W3CDTF">2026-10-31T00:59:05Z</dcterms:modified>
  <dc:title>Gutenberg and the printing press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