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537 on Constantinople and turn on Historical Events. Find the Construction of Hagia Sophia and the Basilica Cistern. What does a great city need besides churches?
https://chronoatlas.nl/?year=537&lat=41&lng=28.95&zoom=7.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49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cc431a4df5c7f9556e54f1b25acba341.jpeg"/>
  <Relationship Id="rId3" Type="http://schemas.openxmlformats.org/officeDocument/2006/relationships/hyperlink" Target="https://chronoatlas.nl/classroom/lesson/hagia-sophia-537"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agia-sophia-537"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3b21ce34616d082f302b008b7b46122.jpeg"/>
  <Relationship Id="rId3" Type="http://schemas.openxmlformats.org/officeDocument/2006/relationships/hyperlink" Target="https://chronoatlas.nl/?year=537&amp;lat=41&amp;lng=28.95&amp;zoom=7.5" TargetMode="External"/>
  <Relationship Id="rId4" Type="http://schemas.openxmlformats.org/officeDocument/2006/relationships/hyperlink" Target="https://chronoatlas.nl/classroom/lesson/hagia-sophia-537"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agia-sophia-537"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BYZANTINE EMPIRE  ·  532-562]]></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Hagia Sophia: a dome over Constantinopl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57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gia-sophia-53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a riot burns the old church, Justinian orders a new one, and it is finished in under six years. Students explore how Hagia Sophia was built, why its dome amazed the world and how it outlived the empire that built i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ain features of Hagia Sophia: the dome, the pendentives and the window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 sea-side capital could gather materials and experts from across an empi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iscuss why rulers build buildings that are meant to amaz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537]]></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agia-sophia-537]]></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537]]></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city on the strai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537 on Constantinople and turn on Historical Events. Find the Construction of Hagia Sophia and the Basilica Cistern. What does a great city need besides church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agia-sophia-537]]></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gia-sophia-537]]></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2026-10-31T04:33:43Z</dcterms:created>
  <dcterms:modified xsi:type="dcterms:W3CDTF">2026-10-31T04:33:43Z</dcterms:modified>
  <dc:title>Hagia Sophia: a dome over Constantinople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