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789 and zoom in on the island of Hispaniola. The west was French Saint-Domingue, the east Spanish Santo Domingo. Turn on Trade Routes: which route linked these plantations to Africa and Europe?
https://chronoatlas.nl/?year=1789&lat=19&lng=-71.5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72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3b22cefa553d9f3385b517bf784ba051.jpeg"/>
  <Relationship Id="rId3" Type="http://schemas.openxmlformats.org/officeDocument/2006/relationships/hyperlink" Target="https://chronoatlas.nl/classroom/lesson/haitian-revolution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haitian-revolution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d6ef0a1cfb7efc56c482e340a7571bb2.jpeg"/>
  <Relationship Id="rId3" Type="http://schemas.openxmlformats.org/officeDocument/2006/relationships/hyperlink" Target="https://chronoatlas.nl/?year=1789&amp;lat=19&amp;lng=-71.5&amp;zoom=6" TargetMode="External"/>
  <Relationship Id="rId4" Type="http://schemas.openxmlformats.org/officeDocument/2006/relationships/hyperlink" Target="https://chronoatlas.nl/classroom/lesson/haitian-revolution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haitian-revolution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TLANTIC REVOLUTIONS  ·  1791-1804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Haiti: the revolution of the enslave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97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haitian-revolutio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France's richest colony, enslaved people rise up, defeat the armies of three empires and found Haiti, the first nation born from a successful revolt of the enslaved. Students follow Toussaint Louverture and Dessalin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Saint-Domingue was so valuable to France and what life was like for the enslaved majority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roles of Toussaint Louverture and Jean-Jacques Dessaline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Haitian Revolution affected France, the United States and Latin Americ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789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haitian-revolution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789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ichest colon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789 and zoom in on the island of Hispaniola. The west was French Saint-Domingue, the east Spanish Santo Domingo. Turn on Trade Routes: which route linked these plantations to Africa and Europ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haitian-revolutio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haitian-revolu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2026-10-31T07:15:31Z</dcterms:created>
  <dcterms:modified xsi:type="dcterms:W3CDTF">2026-10-31T07:15:31Z</dcterms:modified>
  <dc:title>Haiti: the revolution of the enslaved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