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54 BC and turn on Historical Events and Cities. Find Babylon and the marker for Hammurabi's laws. Which river runs through the city?
https://chronoatlas.nl/?year=-1754&lat=32.54&lng=44.4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bab4278614e908196acdf9931d6f4ba1.jpeg"/>
  <Relationship Id="rId3" Type="http://schemas.openxmlformats.org/officeDocument/2006/relationships/hyperlink" Target="https://chronoatlas.nl/classroom/lesson/hammurabi-babyl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mmurabi-babyl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d81cd581a36e6f9c8285a7411f14a672.jpeg"/>
  <Relationship Id="rId3" Type="http://schemas.openxmlformats.org/officeDocument/2006/relationships/hyperlink" Target="https://chronoatlas.nl/?year=-1754&amp;lat=32.54&amp;lng=44.42&amp;zoom=7" TargetMode="External"/>
  <Relationship Id="rId4" Type="http://schemas.openxmlformats.org/officeDocument/2006/relationships/hyperlink" Target="https://chronoatlas.nl/classroom/lesson/hammurabi-babyl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mmurabi-babyl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BABYLONIAN  ·  ABOUT 1792-175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mmurabi's Babylon and the law]]></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mmurabi-babyl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ammurabi turned Babylon from a small city-state into the capital of Mesopotamia and carved his laws in stone for all to see. Students find his conquests on the map, read his laws and judge them against their own idea of justi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abylon and the cities Hammurabi conqu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ode of Hammurabi and how it treated different social class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one of Hammurabi's laws with a law of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75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mmurabi-babyl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75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abylon on the Euphrat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54 BC and turn on Historical Events and Cities. Find Babylon and the marker for Hammurabi's laws. Which river runs through the c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mmurabi-babyl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mmurabi-babyl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2026-10-31T00:58:04Z</dcterms:created>
  <dcterms:modified xsi:type="dcterms:W3CDTF">2026-10-31T00:58:04Z</dcterms:modified>
  <dc:title>Hammurabi's Babylon and the law</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