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 BC. Find the Han Empire, then the Xiongnu to the north. Compare their size. Why were the Xiongnu such a threat to the Han?
https://chronoatlas.nl/?year=-100&lat=38&lng=108&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87e370a0ae21d93d4cf46d76d479ae1.jpeg"/>
  <Relationship Id="rId3" Type="http://schemas.openxmlformats.org/officeDocument/2006/relationships/hyperlink" Target="https://chronoatlas.nl/classroom/lesson/han-emperor-wu"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n-emperor-wu"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38d9eaf52e08adcca1db861fa6bbd782.jpeg"/>
  <Relationship Id="rId3" Type="http://schemas.openxmlformats.org/officeDocument/2006/relationships/hyperlink" Target="https://chronoatlas.nl/?year=-100&amp;lat=38&amp;lng=108&amp;zoom=3.8" TargetMode="External"/>
  <Relationship Id="rId4" Type="http://schemas.openxmlformats.org/officeDocument/2006/relationships/hyperlink" Target="https://chronoatlas.nl/classroom/lesson/han-emperor-wu"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n-emperor-wu"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N DYNASTY, CHINA  ·  141-87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mperor Wu and the Han golden ag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emperor-w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mperor Wu of Han ruled for 54 years. He trained officials in the Confucian classics, sent armies into the steppe and pushed the empire into Korea, Vietnam and Central Asia. Students map his expansion and ask whether his wars were worth their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Han Empire, the Xiongnu and the Hexi Corridor on the map around 100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Emperor Wu used Confucian learning to run the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gains and the costs of Emperor Wu's wars of expansio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n-emperor-wu]]></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Han and Xiongnu]]></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 BC. Find the Han Empire, then the Xiongnu to the north. Compare their size. Why were the Xiongnu such a threat to the H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n-emperor-wu]]></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emperor-wu]]></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2026-10-31T00:58:59Z</dcterms:created>
  <dcterms:modified xsi:type="dcterms:W3CDTF">2026-10-31T00:58:59Z</dcterms:modified>
  <dc:title>Emperor Wu and the Han golden age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