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AD 105. The capital is now Luoyang. Type "Where was Luoyang?" in Ask the atlas. Why could a capital in the middle of the farmland be easier to feed?
https://chronoatlas.nl/?year=105&lat=34.5&lng=112&zoom=4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70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ae796dbbb6882af3d3d46aa434325931.jpeg"/>
  <Relationship Id="rId3" Type="http://schemas.openxmlformats.org/officeDocument/2006/relationships/hyperlink" Target="https://chronoatlas.nl/classroom/lesson/han-paper-inventions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han-paper-inventions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3bd304469257c750c40a8cc1e3bbbe6d2.jpeg"/>
  <Relationship Id="rId3" Type="http://schemas.openxmlformats.org/officeDocument/2006/relationships/hyperlink" Target="https://chronoatlas.nl/?year=105&amp;lat=34.5&amp;lng=112&amp;zoom=4.5" TargetMode="External"/>
  <Relationship Id="rId4" Type="http://schemas.openxmlformats.org/officeDocument/2006/relationships/hyperlink" Target="https://chronoatlas.nl/classroom/lesson/han-paper-inventions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han-paper-invention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ASTERN HAN, CHINA  ·  25-220 A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Paper, silk and earthquakes: Han invent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32  ·  Ages 10-13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han-paper-invention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AD 105 a court official named Cai Lun presented a cheaper way to make paper. In 132 Zhang Heng built a device that detected distant earthquakes. Students explore how Han inventions spread along the Silk Road and changed the world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Name three inventions of Han China and explain what each was used for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paper mattered for government, learning and trad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he Han Empire, the Roman Empire and the Parthian Empire between them around AD 100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0-13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05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han-paper-invention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05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Eastern H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AD 105. The capital is now Luoyang. Type "Where was Luoyang?" in Ask the atlas. Why could a capital in the middle of the farmland be easier to feed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han-paper-invention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han-paper-invent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2026-10-31T07:13:12Z</dcterms:created>
  <dcterms:modified xsi:type="dcterms:W3CDTF">2026-10-31T07:13:12Z</dcterms:modified>
  <dc:title>Paper, silk and earthquakes: Han inventions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